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6"/>
  </p:notesMasterIdLst>
  <p:sldIdLst>
    <p:sldId id="256" r:id="rId2"/>
    <p:sldId id="312" r:id="rId3"/>
    <p:sldId id="336" r:id="rId4"/>
    <p:sldId id="334" r:id="rId5"/>
    <p:sldId id="313" r:id="rId6"/>
    <p:sldId id="311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6" r:id="rId19"/>
    <p:sldId id="329" r:id="rId20"/>
    <p:sldId id="330" r:id="rId21"/>
    <p:sldId id="332" r:id="rId22"/>
    <p:sldId id="327" r:id="rId23"/>
    <p:sldId id="333" r:id="rId24"/>
    <p:sldId id="335" r:id="rId25"/>
  </p:sldIdLst>
  <p:sldSz cx="9144000" cy="5143500" type="screen16x9"/>
  <p:notesSz cx="6858000" cy="9144000"/>
  <p:embeddedFontLst>
    <p:embeddedFont>
      <p:font typeface="DM Sans" panose="020B0604020202020204" pitchFamily="2" charset="0"/>
      <p:regular r:id="rId27"/>
      <p:bold r:id="rId28"/>
      <p:italic r:id="rId29"/>
      <p:boldItalic r:id="rId30"/>
    </p:embeddedFont>
    <p:embeddedFont>
      <p:font typeface="Viga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A8D2"/>
    <a:srgbClr val="206D8C"/>
    <a:srgbClr val="668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8D858F-4AFA-4055-9272-2BEDA1DF6CC8}">
  <a:tblStyle styleId="{A58D858F-4AFA-4055-9272-2BEDA1DF6C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27" y="77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8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Safer internet for girls</a:t>
            </a:r>
            <a:endParaRPr sz="4400"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Facilitator: Sushil Phuyal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</a:rPr>
              <a:t>(Security Analyst)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2"/>
                </a:solidFill>
              </a:rPr>
              <a:t>Cynical Technology</a:t>
            </a:r>
            <a:endParaRPr sz="1200" b="1"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solidFill>
                  <a:srgbClr val="3EA8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1884640" y="28796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Social Engineering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926640" y="1755971"/>
            <a:ext cx="3656613" cy="21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Phishing attack: Similar looking sites to trap a victim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Vishing: Audio form of phishing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Scam: Cheat someone using various methodologies to gain something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23382-166C-488A-9F95-41801BE9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0" y="1063014"/>
            <a:ext cx="4426177" cy="33148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14906C-EC6F-4A51-B319-BFB6FD3C9B33}"/>
              </a:ext>
            </a:extLst>
          </p:cNvPr>
          <p:cNvSpPr/>
          <p:nvPr/>
        </p:nvSpPr>
        <p:spPr>
          <a:xfrm>
            <a:off x="703154" y="1473680"/>
            <a:ext cx="862855" cy="1999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FD56CA-BEF5-47A9-9D05-58110D74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831" y="0"/>
            <a:ext cx="1505581" cy="1844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A845D6-A6EC-4205-B2C0-8B0649EC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42" y="3649910"/>
            <a:ext cx="1555770" cy="14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874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1884640" y="28796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Spoofing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926640" y="1755971"/>
            <a:ext cx="3656613" cy="21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DNS Spoofing: Common attack on public Wi-Fi.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Mail Spoofing: Altered mail from the mail servers.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A55E6-AC68-4688-A266-CB67A6F9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" y="905567"/>
            <a:ext cx="4857310" cy="2466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45572B-EE38-49F9-AA24-B47631091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914" y="3026634"/>
            <a:ext cx="2153086" cy="1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0709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16E63-4E63-416B-A052-2B6E4B5A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70" y="770795"/>
            <a:ext cx="4924415" cy="4295935"/>
          </a:xfrm>
          <a:prstGeom prst="rect">
            <a:avLst/>
          </a:prstGeom>
        </p:spPr>
      </p:pic>
      <p:sp>
        <p:nvSpPr>
          <p:cNvPr id="15" name="Google Shape;626;p36">
            <a:extLst>
              <a:ext uri="{FF2B5EF4-FFF2-40B4-BE49-F238E27FC236}">
                <a16:creationId xmlns:a16="http://schemas.microsoft.com/office/drawing/2014/main" id="{C062A3FF-1113-4961-92AA-3B258D837B4E}"/>
              </a:ext>
            </a:extLst>
          </p:cNvPr>
          <p:cNvSpPr txBox="1">
            <a:spLocks/>
          </p:cNvSpPr>
          <p:nvPr/>
        </p:nvSpPr>
        <p:spPr>
          <a:xfrm>
            <a:off x="1884640" y="28796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Weak Password</a:t>
            </a:r>
          </a:p>
        </p:txBody>
      </p:sp>
    </p:spTree>
    <p:extLst>
      <p:ext uri="{BB962C8B-B14F-4D97-AF65-F5344CB8AC3E}">
        <p14:creationId xmlns:p14="http://schemas.microsoft.com/office/powerpoint/2010/main" val="385438984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1884640" y="28796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Malware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32636-1E5D-4CF8-BCDE-A69FA2C3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39" y="827661"/>
            <a:ext cx="4467601" cy="4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716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991402" y="273450"/>
            <a:ext cx="768950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Taste of Offensive security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926640" y="1161463"/>
            <a:ext cx="3656613" cy="343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Image Forensics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Web Inspection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Google Hacking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Cryptography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Password Spraying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Open-Source Intelligence (OSINT)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Insecure Direct Object Reference (IDOR)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Open Redirect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Cross site scripting (XSS)</a:t>
            </a:r>
          </a:p>
          <a:p>
            <a:pPr marL="0" indent="0">
              <a:spcAft>
                <a:spcPts val="300"/>
              </a:spcAft>
            </a:pP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10" name="Google Shape;331;p32">
            <a:extLst>
              <a:ext uri="{FF2B5EF4-FFF2-40B4-BE49-F238E27FC236}">
                <a16:creationId xmlns:a16="http://schemas.microsoft.com/office/drawing/2014/main" id="{5A0646C3-CC3E-438A-BF0E-144FFAB4FF6D}"/>
              </a:ext>
            </a:extLst>
          </p:cNvPr>
          <p:cNvSpPr/>
          <p:nvPr/>
        </p:nvSpPr>
        <p:spPr>
          <a:xfrm>
            <a:off x="178194" y="1057564"/>
            <a:ext cx="4039167" cy="3891256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solidFill>
            <a:srgbClr val="668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32;p32">
            <a:extLst>
              <a:ext uri="{FF2B5EF4-FFF2-40B4-BE49-F238E27FC236}">
                <a16:creationId xmlns:a16="http://schemas.microsoft.com/office/drawing/2014/main" id="{9E39E256-5E04-423A-81D0-F7212D596283}"/>
              </a:ext>
            </a:extLst>
          </p:cNvPr>
          <p:cNvGrpSpPr/>
          <p:nvPr/>
        </p:nvGrpSpPr>
        <p:grpSpPr>
          <a:xfrm>
            <a:off x="450822" y="933497"/>
            <a:ext cx="3694120" cy="4125705"/>
            <a:chOff x="4749388" y="610304"/>
            <a:chExt cx="3694120" cy="4125705"/>
          </a:xfrm>
        </p:grpSpPr>
        <p:grpSp>
          <p:nvGrpSpPr>
            <p:cNvPr id="12" name="Google Shape;333;p32">
              <a:extLst>
                <a:ext uri="{FF2B5EF4-FFF2-40B4-BE49-F238E27FC236}">
                  <a16:creationId xmlns:a16="http://schemas.microsoft.com/office/drawing/2014/main" id="{C08F79AA-9FFC-47E9-BEFE-DC9C64B2E265}"/>
                </a:ext>
              </a:extLst>
            </p:cNvPr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107" name="Google Shape;334;p32">
                <a:extLst>
                  <a:ext uri="{FF2B5EF4-FFF2-40B4-BE49-F238E27FC236}">
                    <a16:creationId xmlns:a16="http://schemas.microsoft.com/office/drawing/2014/main" id="{18F7F3B0-4498-485B-8D52-D43F7FA30250}"/>
                  </a:ext>
                </a:extLst>
              </p:cNvPr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35;p32">
                <a:extLst>
                  <a:ext uri="{FF2B5EF4-FFF2-40B4-BE49-F238E27FC236}">
                    <a16:creationId xmlns:a16="http://schemas.microsoft.com/office/drawing/2014/main" id="{A4DE6D52-36C0-40D1-80C2-7211FF59E4AF}"/>
                  </a:ext>
                </a:extLst>
              </p:cNvPr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36;p32">
                <a:extLst>
                  <a:ext uri="{FF2B5EF4-FFF2-40B4-BE49-F238E27FC236}">
                    <a16:creationId xmlns:a16="http://schemas.microsoft.com/office/drawing/2014/main" id="{A8BD65F3-F79E-4A80-9D0C-EEA6C75DFE27}"/>
                  </a:ext>
                </a:extLst>
              </p:cNvPr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solidFill>
                <a:srgbClr val="668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37;p32">
                <a:extLst>
                  <a:ext uri="{FF2B5EF4-FFF2-40B4-BE49-F238E27FC236}">
                    <a16:creationId xmlns:a16="http://schemas.microsoft.com/office/drawing/2014/main" id="{DA277209-5C7B-45BC-B46B-FA14399CC4F3}"/>
                  </a:ext>
                </a:extLst>
              </p:cNvPr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38;p32">
                <a:extLst>
                  <a:ext uri="{FF2B5EF4-FFF2-40B4-BE49-F238E27FC236}">
                    <a16:creationId xmlns:a16="http://schemas.microsoft.com/office/drawing/2014/main" id="{A88719F5-BA3D-4257-874A-1D338029626C}"/>
                  </a:ext>
                </a:extLst>
              </p:cNvPr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39;p32">
                <a:extLst>
                  <a:ext uri="{FF2B5EF4-FFF2-40B4-BE49-F238E27FC236}">
                    <a16:creationId xmlns:a16="http://schemas.microsoft.com/office/drawing/2014/main" id="{E36D5298-A8EC-404A-996E-90C67D32D9B6}"/>
                  </a:ext>
                </a:extLst>
              </p:cNvPr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40;p32">
                <a:extLst>
                  <a:ext uri="{FF2B5EF4-FFF2-40B4-BE49-F238E27FC236}">
                    <a16:creationId xmlns:a16="http://schemas.microsoft.com/office/drawing/2014/main" id="{5B0849A0-AEEF-4557-B872-E00458096AEC}"/>
                  </a:ext>
                </a:extLst>
              </p:cNvPr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41;p32">
                <a:extLst>
                  <a:ext uri="{FF2B5EF4-FFF2-40B4-BE49-F238E27FC236}">
                    <a16:creationId xmlns:a16="http://schemas.microsoft.com/office/drawing/2014/main" id="{CC568EE6-A210-444C-8997-99121EFFFDD5}"/>
                  </a:ext>
                </a:extLst>
              </p:cNvPr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42;p32">
                <a:extLst>
                  <a:ext uri="{FF2B5EF4-FFF2-40B4-BE49-F238E27FC236}">
                    <a16:creationId xmlns:a16="http://schemas.microsoft.com/office/drawing/2014/main" id="{BA9719E7-B05B-492C-AC64-EDB41C1FD983}"/>
                  </a:ext>
                </a:extLst>
              </p:cNvPr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43;p32">
                <a:extLst>
                  <a:ext uri="{FF2B5EF4-FFF2-40B4-BE49-F238E27FC236}">
                    <a16:creationId xmlns:a16="http://schemas.microsoft.com/office/drawing/2014/main" id="{79761911-41DC-4243-B41F-B9AA0A2DA81A}"/>
                  </a:ext>
                </a:extLst>
              </p:cNvPr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44;p32">
                <a:extLst>
                  <a:ext uri="{FF2B5EF4-FFF2-40B4-BE49-F238E27FC236}">
                    <a16:creationId xmlns:a16="http://schemas.microsoft.com/office/drawing/2014/main" id="{86DE94D1-FB1B-42F8-B229-0ABD9F92E4E5}"/>
                  </a:ext>
                </a:extLst>
              </p:cNvPr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solidFill>
                <a:srgbClr val="668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45;p32">
                <a:extLst>
                  <a:ext uri="{FF2B5EF4-FFF2-40B4-BE49-F238E27FC236}">
                    <a16:creationId xmlns:a16="http://schemas.microsoft.com/office/drawing/2014/main" id="{48FC54AE-9F2A-4C51-BBD5-8F692009D1CC}"/>
                  </a:ext>
                </a:extLst>
              </p:cNvPr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46;p32">
                <a:extLst>
                  <a:ext uri="{FF2B5EF4-FFF2-40B4-BE49-F238E27FC236}">
                    <a16:creationId xmlns:a16="http://schemas.microsoft.com/office/drawing/2014/main" id="{AE59B2B0-888D-47BF-91EC-F2D2B7DF6491}"/>
                  </a:ext>
                </a:extLst>
              </p:cNvPr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47;p32">
                <a:extLst>
                  <a:ext uri="{FF2B5EF4-FFF2-40B4-BE49-F238E27FC236}">
                    <a16:creationId xmlns:a16="http://schemas.microsoft.com/office/drawing/2014/main" id="{BA852909-F8A1-4CE9-AC26-6D4571888E56}"/>
                  </a:ext>
                </a:extLst>
              </p:cNvPr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48;p32">
                <a:extLst>
                  <a:ext uri="{FF2B5EF4-FFF2-40B4-BE49-F238E27FC236}">
                    <a16:creationId xmlns:a16="http://schemas.microsoft.com/office/drawing/2014/main" id="{B96984EA-FE11-4A75-BF37-6492C9F839A7}"/>
                  </a:ext>
                </a:extLst>
              </p:cNvPr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49;p32">
                <a:extLst>
                  <a:ext uri="{FF2B5EF4-FFF2-40B4-BE49-F238E27FC236}">
                    <a16:creationId xmlns:a16="http://schemas.microsoft.com/office/drawing/2014/main" id="{568529D2-B6B2-4EC5-BE01-206C164729BE}"/>
                  </a:ext>
                </a:extLst>
              </p:cNvPr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50;p32">
                <a:extLst>
                  <a:ext uri="{FF2B5EF4-FFF2-40B4-BE49-F238E27FC236}">
                    <a16:creationId xmlns:a16="http://schemas.microsoft.com/office/drawing/2014/main" id="{01F7F02F-86B8-4AEC-AEC3-23669DCD879B}"/>
                  </a:ext>
                </a:extLst>
              </p:cNvPr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51;p32">
                <a:extLst>
                  <a:ext uri="{FF2B5EF4-FFF2-40B4-BE49-F238E27FC236}">
                    <a16:creationId xmlns:a16="http://schemas.microsoft.com/office/drawing/2014/main" id="{6A5C8AED-E3E9-471B-9D15-3FE25CC41977}"/>
                  </a:ext>
                </a:extLst>
              </p:cNvPr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52;p32">
                <a:extLst>
                  <a:ext uri="{FF2B5EF4-FFF2-40B4-BE49-F238E27FC236}">
                    <a16:creationId xmlns:a16="http://schemas.microsoft.com/office/drawing/2014/main" id="{66035A8E-A251-49F3-B488-1D19FE4829E6}"/>
                  </a:ext>
                </a:extLst>
              </p:cNvPr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53;p32">
                <a:extLst>
                  <a:ext uri="{FF2B5EF4-FFF2-40B4-BE49-F238E27FC236}">
                    <a16:creationId xmlns:a16="http://schemas.microsoft.com/office/drawing/2014/main" id="{16927EAA-4DE9-4FC8-B315-63358A05967E}"/>
                  </a:ext>
                </a:extLst>
              </p:cNvPr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54;p32">
                <a:extLst>
                  <a:ext uri="{FF2B5EF4-FFF2-40B4-BE49-F238E27FC236}">
                    <a16:creationId xmlns:a16="http://schemas.microsoft.com/office/drawing/2014/main" id="{1E8403FD-D7D6-404D-B8F6-563AC34C9FED}"/>
                  </a:ext>
                </a:extLst>
              </p:cNvPr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55;p32">
                <a:extLst>
                  <a:ext uri="{FF2B5EF4-FFF2-40B4-BE49-F238E27FC236}">
                    <a16:creationId xmlns:a16="http://schemas.microsoft.com/office/drawing/2014/main" id="{6CD0020C-B326-4F6C-999D-888550C8734D}"/>
                  </a:ext>
                </a:extLst>
              </p:cNvPr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56;p32">
                <a:extLst>
                  <a:ext uri="{FF2B5EF4-FFF2-40B4-BE49-F238E27FC236}">
                    <a16:creationId xmlns:a16="http://schemas.microsoft.com/office/drawing/2014/main" id="{346F3816-CF98-414F-B537-260622DCFCF5}"/>
                  </a:ext>
                </a:extLst>
              </p:cNvPr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57;p32">
                <a:extLst>
                  <a:ext uri="{FF2B5EF4-FFF2-40B4-BE49-F238E27FC236}">
                    <a16:creationId xmlns:a16="http://schemas.microsoft.com/office/drawing/2014/main" id="{8CE472B0-4A71-4637-B893-506842359682}"/>
                  </a:ext>
                </a:extLst>
              </p:cNvPr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8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58;p32">
                <a:extLst>
                  <a:ext uri="{FF2B5EF4-FFF2-40B4-BE49-F238E27FC236}">
                    <a16:creationId xmlns:a16="http://schemas.microsoft.com/office/drawing/2014/main" id="{21A3B7F0-A7FC-43A0-9AA0-31C5F0E0F12D}"/>
                  </a:ext>
                </a:extLst>
              </p:cNvPr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59;p32">
                <a:extLst>
                  <a:ext uri="{FF2B5EF4-FFF2-40B4-BE49-F238E27FC236}">
                    <a16:creationId xmlns:a16="http://schemas.microsoft.com/office/drawing/2014/main" id="{3B7E31F1-6D4B-4A2C-A1A5-78BD9C0562B0}"/>
                  </a:ext>
                </a:extLst>
              </p:cNvPr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60;p32">
                <a:extLst>
                  <a:ext uri="{FF2B5EF4-FFF2-40B4-BE49-F238E27FC236}">
                    <a16:creationId xmlns:a16="http://schemas.microsoft.com/office/drawing/2014/main" id="{5F705504-53FA-48DD-9D4C-C17E8E966909}"/>
                  </a:ext>
                </a:extLst>
              </p:cNvPr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61;p32">
                <a:extLst>
                  <a:ext uri="{FF2B5EF4-FFF2-40B4-BE49-F238E27FC236}">
                    <a16:creationId xmlns:a16="http://schemas.microsoft.com/office/drawing/2014/main" id="{FC5B9EA8-8156-485E-954D-B31C31089189}"/>
                  </a:ext>
                </a:extLst>
              </p:cNvPr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62;p32">
                <a:extLst>
                  <a:ext uri="{FF2B5EF4-FFF2-40B4-BE49-F238E27FC236}">
                    <a16:creationId xmlns:a16="http://schemas.microsoft.com/office/drawing/2014/main" id="{6058CAA5-E607-4B49-B013-7CE6BCA26328}"/>
                  </a:ext>
                </a:extLst>
              </p:cNvPr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63;p32">
                <a:extLst>
                  <a:ext uri="{FF2B5EF4-FFF2-40B4-BE49-F238E27FC236}">
                    <a16:creationId xmlns:a16="http://schemas.microsoft.com/office/drawing/2014/main" id="{76C89689-C857-4C27-A66B-5209CF2F9986}"/>
                  </a:ext>
                </a:extLst>
              </p:cNvPr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64;p32">
                <a:extLst>
                  <a:ext uri="{FF2B5EF4-FFF2-40B4-BE49-F238E27FC236}">
                    <a16:creationId xmlns:a16="http://schemas.microsoft.com/office/drawing/2014/main" id="{BC996817-77C4-446F-BE8A-B7A99D0FFAA0}"/>
                  </a:ext>
                </a:extLst>
              </p:cNvPr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65;p32">
                <a:extLst>
                  <a:ext uri="{FF2B5EF4-FFF2-40B4-BE49-F238E27FC236}">
                    <a16:creationId xmlns:a16="http://schemas.microsoft.com/office/drawing/2014/main" id="{9A0BEA50-4F40-499E-A0B9-BF4621871A35}"/>
                  </a:ext>
                </a:extLst>
              </p:cNvPr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66;p32">
                <a:extLst>
                  <a:ext uri="{FF2B5EF4-FFF2-40B4-BE49-F238E27FC236}">
                    <a16:creationId xmlns:a16="http://schemas.microsoft.com/office/drawing/2014/main" id="{5AF1F634-45BD-42B8-873D-90E5A400F30C}"/>
                  </a:ext>
                </a:extLst>
              </p:cNvPr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67;p32">
                <a:extLst>
                  <a:ext uri="{FF2B5EF4-FFF2-40B4-BE49-F238E27FC236}">
                    <a16:creationId xmlns:a16="http://schemas.microsoft.com/office/drawing/2014/main" id="{61B79B6D-04C2-4A13-B5A9-C081C93B8B7C}"/>
                  </a:ext>
                </a:extLst>
              </p:cNvPr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68;p32">
                <a:extLst>
                  <a:ext uri="{FF2B5EF4-FFF2-40B4-BE49-F238E27FC236}">
                    <a16:creationId xmlns:a16="http://schemas.microsoft.com/office/drawing/2014/main" id="{DE4A5F53-75B4-4591-8A44-8AAFAA665085}"/>
                  </a:ext>
                </a:extLst>
              </p:cNvPr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69;p32">
                <a:extLst>
                  <a:ext uri="{FF2B5EF4-FFF2-40B4-BE49-F238E27FC236}">
                    <a16:creationId xmlns:a16="http://schemas.microsoft.com/office/drawing/2014/main" id="{BD9B6E8A-52EB-4C56-B797-CE00D0392B8C}"/>
                  </a:ext>
                </a:extLst>
              </p:cNvPr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70;p32">
                <a:extLst>
                  <a:ext uri="{FF2B5EF4-FFF2-40B4-BE49-F238E27FC236}">
                    <a16:creationId xmlns:a16="http://schemas.microsoft.com/office/drawing/2014/main" id="{AACCF53B-D5FE-48D5-AFA7-6FFD68EF7ED8}"/>
                  </a:ext>
                </a:extLst>
              </p:cNvPr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71;p32">
                <a:extLst>
                  <a:ext uri="{FF2B5EF4-FFF2-40B4-BE49-F238E27FC236}">
                    <a16:creationId xmlns:a16="http://schemas.microsoft.com/office/drawing/2014/main" id="{564F3F68-6CCC-4433-8F70-E4DFC1D9B999}"/>
                  </a:ext>
                </a:extLst>
              </p:cNvPr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72;p32">
                <a:extLst>
                  <a:ext uri="{FF2B5EF4-FFF2-40B4-BE49-F238E27FC236}">
                    <a16:creationId xmlns:a16="http://schemas.microsoft.com/office/drawing/2014/main" id="{D36631DF-644D-4852-925C-7CE56D9EA813}"/>
                  </a:ext>
                </a:extLst>
              </p:cNvPr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73;p32">
                <a:extLst>
                  <a:ext uri="{FF2B5EF4-FFF2-40B4-BE49-F238E27FC236}">
                    <a16:creationId xmlns:a16="http://schemas.microsoft.com/office/drawing/2014/main" id="{2E4DE01F-F8EB-48B9-A273-917D6C09CFD3}"/>
                  </a:ext>
                </a:extLst>
              </p:cNvPr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74;p32">
                <a:extLst>
                  <a:ext uri="{FF2B5EF4-FFF2-40B4-BE49-F238E27FC236}">
                    <a16:creationId xmlns:a16="http://schemas.microsoft.com/office/drawing/2014/main" id="{67B3ECF6-3D10-4844-8F19-E93BF9249407}"/>
                  </a:ext>
                </a:extLst>
              </p:cNvPr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75;p32">
                <a:extLst>
                  <a:ext uri="{FF2B5EF4-FFF2-40B4-BE49-F238E27FC236}">
                    <a16:creationId xmlns:a16="http://schemas.microsoft.com/office/drawing/2014/main" id="{F0A51444-E551-4EB7-95D3-43D7DD3A36DC}"/>
                  </a:ext>
                </a:extLst>
              </p:cNvPr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76;p32">
                <a:extLst>
                  <a:ext uri="{FF2B5EF4-FFF2-40B4-BE49-F238E27FC236}">
                    <a16:creationId xmlns:a16="http://schemas.microsoft.com/office/drawing/2014/main" id="{039FB89B-CB4C-48B9-8BB4-B07EE7FEFE3C}"/>
                  </a:ext>
                </a:extLst>
              </p:cNvPr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77;p32">
                <a:extLst>
                  <a:ext uri="{FF2B5EF4-FFF2-40B4-BE49-F238E27FC236}">
                    <a16:creationId xmlns:a16="http://schemas.microsoft.com/office/drawing/2014/main" id="{3C7D578C-091D-4535-A5E9-EFD8BD0E00A5}"/>
                  </a:ext>
                </a:extLst>
              </p:cNvPr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78;p32">
                <a:extLst>
                  <a:ext uri="{FF2B5EF4-FFF2-40B4-BE49-F238E27FC236}">
                    <a16:creationId xmlns:a16="http://schemas.microsoft.com/office/drawing/2014/main" id="{89C5E11F-EBF3-4AAD-96F2-149094C8AA04}"/>
                  </a:ext>
                </a:extLst>
              </p:cNvPr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79;p32">
                <a:extLst>
                  <a:ext uri="{FF2B5EF4-FFF2-40B4-BE49-F238E27FC236}">
                    <a16:creationId xmlns:a16="http://schemas.microsoft.com/office/drawing/2014/main" id="{E037623B-FA83-4D9D-B240-764B1DE8E1BF}"/>
                  </a:ext>
                </a:extLst>
              </p:cNvPr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80;p32">
                <a:extLst>
                  <a:ext uri="{FF2B5EF4-FFF2-40B4-BE49-F238E27FC236}">
                    <a16:creationId xmlns:a16="http://schemas.microsoft.com/office/drawing/2014/main" id="{BA5678C3-044F-462F-BECB-8355FD402D28}"/>
                  </a:ext>
                </a:extLst>
              </p:cNvPr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81;p32">
                <a:extLst>
                  <a:ext uri="{FF2B5EF4-FFF2-40B4-BE49-F238E27FC236}">
                    <a16:creationId xmlns:a16="http://schemas.microsoft.com/office/drawing/2014/main" id="{0B901370-F738-4969-9A9E-BD1E4FAB0472}"/>
                  </a:ext>
                </a:extLst>
              </p:cNvPr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82;p32">
                <a:extLst>
                  <a:ext uri="{FF2B5EF4-FFF2-40B4-BE49-F238E27FC236}">
                    <a16:creationId xmlns:a16="http://schemas.microsoft.com/office/drawing/2014/main" id="{FFFE2382-B413-4E92-8ECF-23C172C1C884}"/>
                  </a:ext>
                </a:extLst>
              </p:cNvPr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83;p32">
                <a:extLst>
                  <a:ext uri="{FF2B5EF4-FFF2-40B4-BE49-F238E27FC236}">
                    <a16:creationId xmlns:a16="http://schemas.microsoft.com/office/drawing/2014/main" id="{07B75C48-A315-4B01-B657-2DD9C29880E6}"/>
                  </a:ext>
                </a:extLst>
              </p:cNvPr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84;p32">
                <a:extLst>
                  <a:ext uri="{FF2B5EF4-FFF2-40B4-BE49-F238E27FC236}">
                    <a16:creationId xmlns:a16="http://schemas.microsoft.com/office/drawing/2014/main" id="{FC9A616B-3BA0-47B2-AA6D-E9FF26B979C2}"/>
                  </a:ext>
                </a:extLst>
              </p:cNvPr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85;p32">
                <a:extLst>
                  <a:ext uri="{FF2B5EF4-FFF2-40B4-BE49-F238E27FC236}">
                    <a16:creationId xmlns:a16="http://schemas.microsoft.com/office/drawing/2014/main" id="{054B80FA-3646-4166-BF68-9541D08BE414}"/>
                  </a:ext>
                </a:extLst>
              </p:cNvPr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86;p32">
                <a:extLst>
                  <a:ext uri="{FF2B5EF4-FFF2-40B4-BE49-F238E27FC236}">
                    <a16:creationId xmlns:a16="http://schemas.microsoft.com/office/drawing/2014/main" id="{402C68E1-6517-46A5-9F4D-8BDA6CF931CD}"/>
                  </a:ext>
                </a:extLst>
              </p:cNvPr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87;p32">
                <a:extLst>
                  <a:ext uri="{FF2B5EF4-FFF2-40B4-BE49-F238E27FC236}">
                    <a16:creationId xmlns:a16="http://schemas.microsoft.com/office/drawing/2014/main" id="{FB801DC2-665F-4A75-A03D-147B8B816AF5}"/>
                  </a:ext>
                </a:extLst>
              </p:cNvPr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88;p32">
                <a:extLst>
                  <a:ext uri="{FF2B5EF4-FFF2-40B4-BE49-F238E27FC236}">
                    <a16:creationId xmlns:a16="http://schemas.microsoft.com/office/drawing/2014/main" id="{4ACE06CE-0A25-4344-9BD1-61EFCCBAD33D}"/>
                  </a:ext>
                </a:extLst>
              </p:cNvPr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668CB9"/>
              </a:solidFill>
              <a:ln>
                <a:solidFill>
                  <a:srgbClr val="668CB9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89;p32">
                <a:extLst>
                  <a:ext uri="{FF2B5EF4-FFF2-40B4-BE49-F238E27FC236}">
                    <a16:creationId xmlns:a16="http://schemas.microsoft.com/office/drawing/2014/main" id="{316DBB82-F9BB-4F26-BEBE-BC7D772EA058}"/>
                  </a:ext>
                </a:extLst>
              </p:cNvPr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668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90;p32">
                <a:extLst>
                  <a:ext uri="{FF2B5EF4-FFF2-40B4-BE49-F238E27FC236}">
                    <a16:creationId xmlns:a16="http://schemas.microsoft.com/office/drawing/2014/main" id="{C0774E5A-300D-4C07-8EA6-2C11080D3485}"/>
                  </a:ext>
                </a:extLst>
              </p:cNvPr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668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91;p32">
                <a:extLst>
                  <a:ext uri="{FF2B5EF4-FFF2-40B4-BE49-F238E27FC236}">
                    <a16:creationId xmlns:a16="http://schemas.microsoft.com/office/drawing/2014/main" id="{F5C84133-7F48-477B-8107-EC556EEFFBE6}"/>
                  </a:ext>
                </a:extLst>
              </p:cNvPr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668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92;p32">
                <a:extLst>
                  <a:ext uri="{FF2B5EF4-FFF2-40B4-BE49-F238E27FC236}">
                    <a16:creationId xmlns:a16="http://schemas.microsoft.com/office/drawing/2014/main" id="{ED891D19-8C1E-41F5-81B3-6E50009B26BE}"/>
                  </a:ext>
                </a:extLst>
              </p:cNvPr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668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93;p32">
                <a:extLst>
                  <a:ext uri="{FF2B5EF4-FFF2-40B4-BE49-F238E27FC236}">
                    <a16:creationId xmlns:a16="http://schemas.microsoft.com/office/drawing/2014/main" id="{5B6674CD-2C72-4F18-AE0E-733E556CE682}"/>
                  </a:ext>
                </a:extLst>
              </p:cNvPr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94;p32">
                <a:extLst>
                  <a:ext uri="{FF2B5EF4-FFF2-40B4-BE49-F238E27FC236}">
                    <a16:creationId xmlns:a16="http://schemas.microsoft.com/office/drawing/2014/main" id="{74C57D75-7EDE-401E-ACE9-CC9280DFC6A3}"/>
                  </a:ext>
                </a:extLst>
              </p:cNvPr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95;p32">
                <a:extLst>
                  <a:ext uri="{FF2B5EF4-FFF2-40B4-BE49-F238E27FC236}">
                    <a16:creationId xmlns:a16="http://schemas.microsoft.com/office/drawing/2014/main" id="{17A1732D-D650-4D30-BF2C-AF0201588BCF}"/>
                  </a:ext>
                </a:extLst>
              </p:cNvPr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96;p32">
                <a:extLst>
                  <a:ext uri="{FF2B5EF4-FFF2-40B4-BE49-F238E27FC236}">
                    <a16:creationId xmlns:a16="http://schemas.microsoft.com/office/drawing/2014/main" id="{3D94451D-8821-4BCA-8817-65E88A3C7D30}"/>
                  </a:ext>
                </a:extLst>
              </p:cNvPr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97;p32">
                <a:extLst>
                  <a:ext uri="{FF2B5EF4-FFF2-40B4-BE49-F238E27FC236}">
                    <a16:creationId xmlns:a16="http://schemas.microsoft.com/office/drawing/2014/main" id="{9216A2F0-1CE8-43DB-BB64-65ECE9262E3D}"/>
                  </a:ext>
                </a:extLst>
              </p:cNvPr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98;p32">
                <a:extLst>
                  <a:ext uri="{FF2B5EF4-FFF2-40B4-BE49-F238E27FC236}">
                    <a16:creationId xmlns:a16="http://schemas.microsoft.com/office/drawing/2014/main" id="{BFB7987A-688C-48E2-BDCE-618E08DD6EB2}"/>
                  </a:ext>
                </a:extLst>
              </p:cNvPr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99;p32">
                <a:extLst>
                  <a:ext uri="{FF2B5EF4-FFF2-40B4-BE49-F238E27FC236}">
                    <a16:creationId xmlns:a16="http://schemas.microsoft.com/office/drawing/2014/main" id="{FE6A8DAC-C583-441B-ACD7-911C10E9B08D}"/>
                  </a:ext>
                </a:extLst>
              </p:cNvPr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00;p32">
                <a:extLst>
                  <a:ext uri="{FF2B5EF4-FFF2-40B4-BE49-F238E27FC236}">
                    <a16:creationId xmlns:a16="http://schemas.microsoft.com/office/drawing/2014/main" id="{9F19822D-705A-4209-9FB5-610901556364}"/>
                  </a:ext>
                </a:extLst>
              </p:cNvPr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01;p32">
                <a:extLst>
                  <a:ext uri="{FF2B5EF4-FFF2-40B4-BE49-F238E27FC236}">
                    <a16:creationId xmlns:a16="http://schemas.microsoft.com/office/drawing/2014/main" id="{FECC05F4-C696-4BE7-8E8C-F1B2C9719101}"/>
                  </a:ext>
                </a:extLst>
              </p:cNvPr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02;p32">
                <a:extLst>
                  <a:ext uri="{FF2B5EF4-FFF2-40B4-BE49-F238E27FC236}">
                    <a16:creationId xmlns:a16="http://schemas.microsoft.com/office/drawing/2014/main" id="{8EAD2ECD-0596-4B5A-B2AC-05F87FFFF019}"/>
                  </a:ext>
                </a:extLst>
              </p:cNvPr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03;p32">
                <a:extLst>
                  <a:ext uri="{FF2B5EF4-FFF2-40B4-BE49-F238E27FC236}">
                    <a16:creationId xmlns:a16="http://schemas.microsoft.com/office/drawing/2014/main" id="{BB21F095-F82C-4636-BE1D-C793BF9DCC72}"/>
                  </a:ext>
                </a:extLst>
              </p:cNvPr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04;p32">
                <a:extLst>
                  <a:ext uri="{FF2B5EF4-FFF2-40B4-BE49-F238E27FC236}">
                    <a16:creationId xmlns:a16="http://schemas.microsoft.com/office/drawing/2014/main" id="{A8F49725-6BFF-4CD7-96B6-FEB318D31879}"/>
                  </a:ext>
                </a:extLst>
              </p:cNvPr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05;p32">
                <a:extLst>
                  <a:ext uri="{FF2B5EF4-FFF2-40B4-BE49-F238E27FC236}">
                    <a16:creationId xmlns:a16="http://schemas.microsoft.com/office/drawing/2014/main" id="{CDFE117A-F2A2-41CA-B9A0-7A28FF552B8E}"/>
                  </a:ext>
                </a:extLst>
              </p:cNvPr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06;p32">
                <a:extLst>
                  <a:ext uri="{FF2B5EF4-FFF2-40B4-BE49-F238E27FC236}">
                    <a16:creationId xmlns:a16="http://schemas.microsoft.com/office/drawing/2014/main" id="{8BFE136E-2FFB-4B4A-9E6E-7931C761E718}"/>
                  </a:ext>
                </a:extLst>
              </p:cNvPr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07;p32">
                <a:extLst>
                  <a:ext uri="{FF2B5EF4-FFF2-40B4-BE49-F238E27FC236}">
                    <a16:creationId xmlns:a16="http://schemas.microsoft.com/office/drawing/2014/main" id="{ABDF3B5D-53DD-4729-A9D3-3B3F907E6FEA}"/>
                  </a:ext>
                </a:extLst>
              </p:cNvPr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08;p32">
                <a:extLst>
                  <a:ext uri="{FF2B5EF4-FFF2-40B4-BE49-F238E27FC236}">
                    <a16:creationId xmlns:a16="http://schemas.microsoft.com/office/drawing/2014/main" id="{2282CD22-057E-4B56-88E5-7E5FF3FF13C4}"/>
                  </a:ext>
                </a:extLst>
              </p:cNvPr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09;p32">
                <a:extLst>
                  <a:ext uri="{FF2B5EF4-FFF2-40B4-BE49-F238E27FC236}">
                    <a16:creationId xmlns:a16="http://schemas.microsoft.com/office/drawing/2014/main" id="{78CF69BA-C9EF-47AC-824F-E8FB4482E1A7}"/>
                  </a:ext>
                </a:extLst>
              </p:cNvPr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10;p32">
                <a:extLst>
                  <a:ext uri="{FF2B5EF4-FFF2-40B4-BE49-F238E27FC236}">
                    <a16:creationId xmlns:a16="http://schemas.microsoft.com/office/drawing/2014/main" id="{BA4968F6-954C-476F-B1CC-5C2CCBDE96B2}"/>
                  </a:ext>
                </a:extLst>
              </p:cNvPr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11;p32">
                <a:extLst>
                  <a:ext uri="{FF2B5EF4-FFF2-40B4-BE49-F238E27FC236}">
                    <a16:creationId xmlns:a16="http://schemas.microsoft.com/office/drawing/2014/main" id="{3CFB8919-FEE5-4C63-86AA-4FE52E585AC4}"/>
                  </a:ext>
                </a:extLst>
              </p:cNvPr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12;p32">
                <a:extLst>
                  <a:ext uri="{FF2B5EF4-FFF2-40B4-BE49-F238E27FC236}">
                    <a16:creationId xmlns:a16="http://schemas.microsoft.com/office/drawing/2014/main" id="{02A6A8F8-675C-4BCA-A52D-6BA1F4A6A791}"/>
                  </a:ext>
                </a:extLst>
              </p:cNvPr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13;p32">
                <a:extLst>
                  <a:ext uri="{FF2B5EF4-FFF2-40B4-BE49-F238E27FC236}">
                    <a16:creationId xmlns:a16="http://schemas.microsoft.com/office/drawing/2014/main" id="{42D30BBE-9AC6-4942-A705-169093E3D318}"/>
                  </a:ext>
                </a:extLst>
              </p:cNvPr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14;p32">
                <a:extLst>
                  <a:ext uri="{FF2B5EF4-FFF2-40B4-BE49-F238E27FC236}">
                    <a16:creationId xmlns:a16="http://schemas.microsoft.com/office/drawing/2014/main" id="{63F2FB2B-8AB8-4785-84B1-496C848BDA9A}"/>
                  </a:ext>
                </a:extLst>
              </p:cNvPr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15;p32">
                <a:extLst>
                  <a:ext uri="{FF2B5EF4-FFF2-40B4-BE49-F238E27FC236}">
                    <a16:creationId xmlns:a16="http://schemas.microsoft.com/office/drawing/2014/main" id="{576ADD78-96EF-4262-9B57-4458DB3B77C9}"/>
                  </a:ext>
                </a:extLst>
              </p:cNvPr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16;p32">
                <a:extLst>
                  <a:ext uri="{FF2B5EF4-FFF2-40B4-BE49-F238E27FC236}">
                    <a16:creationId xmlns:a16="http://schemas.microsoft.com/office/drawing/2014/main" id="{AD8F133D-8FA4-45A3-B81C-7F8B1E1B2DD8}"/>
                  </a:ext>
                </a:extLst>
              </p:cNvPr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17;p32">
                <a:extLst>
                  <a:ext uri="{FF2B5EF4-FFF2-40B4-BE49-F238E27FC236}">
                    <a16:creationId xmlns:a16="http://schemas.microsoft.com/office/drawing/2014/main" id="{BA3CA503-D2AC-4E25-BDEB-788F78B7A500}"/>
                  </a:ext>
                </a:extLst>
              </p:cNvPr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18;p32">
                <a:extLst>
                  <a:ext uri="{FF2B5EF4-FFF2-40B4-BE49-F238E27FC236}">
                    <a16:creationId xmlns:a16="http://schemas.microsoft.com/office/drawing/2014/main" id="{718ECDA0-C85C-4E15-A62D-59F40AEE2C53}"/>
                  </a:ext>
                </a:extLst>
              </p:cNvPr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19;p32">
                <a:extLst>
                  <a:ext uri="{FF2B5EF4-FFF2-40B4-BE49-F238E27FC236}">
                    <a16:creationId xmlns:a16="http://schemas.microsoft.com/office/drawing/2014/main" id="{E51D41A8-97EB-494E-B884-ABD9303D6F33}"/>
                  </a:ext>
                </a:extLst>
              </p:cNvPr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8C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20;p32">
                <a:extLst>
                  <a:ext uri="{FF2B5EF4-FFF2-40B4-BE49-F238E27FC236}">
                    <a16:creationId xmlns:a16="http://schemas.microsoft.com/office/drawing/2014/main" id="{2EC2F7B8-7D03-4523-86C4-E07F256F5AC5}"/>
                  </a:ext>
                </a:extLst>
              </p:cNvPr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421;p32">
              <a:extLst>
                <a:ext uri="{FF2B5EF4-FFF2-40B4-BE49-F238E27FC236}">
                  <a16:creationId xmlns:a16="http://schemas.microsoft.com/office/drawing/2014/main" id="{16EE2139-4D43-4BC4-B069-7C76E2FC4943}"/>
                </a:ext>
              </a:extLst>
            </p:cNvPr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14" name="Google Shape;422;p32">
                <a:extLst>
                  <a:ext uri="{FF2B5EF4-FFF2-40B4-BE49-F238E27FC236}">
                    <a16:creationId xmlns:a16="http://schemas.microsoft.com/office/drawing/2014/main" id="{DC14760C-18B4-4DB3-B7EA-E60E2BE8DA61}"/>
                  </a:ext>
                </a:extLst>
              </p:cNvPr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77" name="Google Shape;423;p32">
                  <a:extLst>
                    <a:ext uri="{FF2B5EF4-FFF2-40B4-BE49-F238E27FC236}">
                      <a16:creationId xmlns:a16="http://schemas.microsoft.com/office/drawing/2014/main" id="{7EA64E44-7D58-4594-BE97-DF65EEA6CA96}"/>
                    </a:ext>
                  </a:extLst>
                </p:cNvPr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424;p32">
                  <a:extLst>
                    <a:ext uri="{FF2B5EF4-FFF2-40B4-BE49-F238E27FC236}">
                      <a16:creationId xmlns:a16="http://schemas.microsoft.com/office/drawing/2014/main" id="{70433441-4E95-42A3-AF21-7DD466363E17}"/>
                    </a:ext>
                  </a:extLst>
                </p:cNvPr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425;p32">
                  <a:extLst>
                    <a:ext uri="{FF2B5EF4-FFF2-40B4-BE49-F238E27FC236}">
                      <a16:creationId xmlns:a16="http://schemas.microsoft.com/office/drawing/2014/main" id="{BBA61F6D-4428-425A-8F71-3EBDA684F9F4}"/>
                    </a:ext>
                  </a:extLst>
                </p:cNvPr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426;p32">
                  <a:extLst>
                    <a:ext uri="{FF2B5EF4-FFF2-40B4-BE49-F238E27FC236}">
                      <a16:creationId xmlns:a16="http://schemas.microsoft.com/office/drawing/2014/main" id="{D4927BA9-6FD7-47F2-BAFD-12F5A5CC3ABB}"/>
                    </a:ext>
                  </a:extLst>
                </p:cNvPr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427;p32">
                  <a:extLst>
                    <a:ext uri="{FF2B5EF4-FFF2-40B4-BE49-F238E27FC236}">
                      <a16:creationId xmlns:a16="http://schemas.microsoft.com/office/drawing/2014/main" id="{CAE4A67E-B332-4929-998C-F84B41AACC95}"/>
                    </a:ext>
                  </a:extLst>
                </p:cNvPr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428;p32">
                  <a:extLst>
                    <a:ext uri="{FF2B5EF4-FFF2-40B4-BE49-F238E27FC236}">
                      <a16:creationId xmlns:a16="http://schemas.microsoft.com/office/drawing/2014/main" id="{68834302-F204-4EA1-A021-AC011B949862}"/>
                    </a:ext>
                  </a:extLst>
                </p:cNvPr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429;p32">
                  <a:extLst>
                    <a:ext uri="{FF2B5EF4-FFF2-40B4-BE49-F238E27FC236}">
                      <a16:creationId xmlns:a16="http://schemas.microsoft.com/office/drawing/2014/main" id="{D26ED76B-B755-4075-AFDB-965FC38384F6}"/>
                    </a:ext>
                  </a:extLst>
                </p:cNvPr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430;p32">
                  <a:extLst>
                    <a:ext uri="{FF2B5EF4-FFF2-40B4-BE49-F238E27FC236}">
                      <a16:creationId xmlns:a16="http://schemas.microsoft.com/office/drawing/2014/main" id="{BFD6D76F-76DE-4B24-BD0A-FE585674E78A}"/>
                    </a:ext>
                  </a:extLst>
                </p:cNvPr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31;p32">
                  <a:extLst>
                    <a:ext uri="{FF2B5EF4-FFF2-40B4-BE49-F238E27FC236}">
                      <a16:creationId xmlns:a16="http://schemas.microsoft.com/office/drawing/2014/main" id="{F9019BC6-EB38-40DE-AD0C-F783444F9221}"/>
                    </a:ext>
                  </a:extLst>
                </p:cNvPr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32;p32">
                  <a:extLst>
                    <a:ext uri="{FF2B5EF4-FFF2-40B4-BE49-F238E27FC236}">
                      <a16:creationId xmlns:a16="http://schemas.microsoft.com/office/drawing/2014/main" id="{EE42E9C6-9B75-4343-84A2-B3406E90936F}"/>
                    </a:ext>
                  </a:extLst>
                </p:cNvPr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433;p32">
                  <a:extLst>
                    <a:ext uri="{FF2B5EF4-FFF2-40B4-BE49-F238E27FC236}">
                      <a16:creationId xmlns:a16="http://schemas.microsoft.com/office/drawing/2014/main" id="{802083AE-A175-4407-8395-F5ACE723EEFB}"/>
                    </a:ext>
                  </a:extLst>
                </p:cNvPr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434;p32">
                  <a:extLst>
                    <a:ext uri="{FF2B5EF4-FFF2-40B4-BE49-F238E27FC236}">
                      <a16:creationId xmlns:a16="http://schemas.microsoft.com/office/drawing/2014/main" id="{9FB7D6A5-0DF5-490C-8971-6D701961F072}"/>
                    </a:ext>
                  </a:extLst>
                </p:cNvPr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435;p32">
                  <a:extLst>
                    <a:ext uri="{FF2B5EF4-FFF2-40B4-BE49-F238E27FC236}">
                      <a16:creationId xmlns:a16="http://schemas.microsoft.com/office/drawing/2014/main" id="{DD49C518-93F3-4B69-831D-69394D2AE798}"/>
                    </a:ext>
                  </a:extLst>
                </p:cNvPr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436;p32">
                  <a:extLst>
                    <a:ext uri="{FF2B5EF4-FFF2-40B4-BE49-F238E27FC236}">
                      <a16:creationId xmlns:a16="http://schemas.microsoft.com/office/drawing/2014/main" id="{59A2F2C6-25F0-4C06-A520-4F3D74FCF5C1}"/>
                    </a:ext>
                  </a:extLst>
                </p:cNvPr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437;p32">
                  <a:extLst>
                    <a:ext uri="{FF2B5EF4-FFF2-40B4-BE49-F238E27FC236}">
                      <a16:creationId xmlns:a16="http://schemas.microsoft.com/office/drawing/2014/main" id="{9A03702B-99FD-4511-99B5-94AC08C4D6EC}"/>
                    </a:ext>
                  </a:extLst>
                </p:cNvPr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438;p32">
                  <a:extLst>
                    <a:ext uri="{FF2B5EF4-FFF2-40B4-BE49-F238E27FC236}">
                      <a16:creationId xmlns:a16="http://schemas.microsoft.com/office/drawing/2014/main" id="{7D53FC16-31F6-4C11-A41E-2BF81390F538}"/>
                    </a:ext>
                  </a:extLst>
                </p:cNvPr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439;p32">
                  <a:extLst>
                    <a:ext uri="{FF2B5EF4-FFF2-40B4-BE49-F238E27FC236}">
                      <a16:creationId xmlns:a16="http://schemas.microsoft.com/office/drawing/2014/main" id="{C95F62FE-3231-464C-90FB-60C9C57B58B6}"/>
                    </a:ext>
                  </a:extLst>
                </p:cNvPr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440;p32">
                  <a:extLst>
                    <a:ext uri="{FF2B5EF4-FFF2-40B4-BE49-F238E27FC236}">
                      <a16:creationId xmlns:a16="http://schemas.microsoft.com/office/drawing/2014/main" id="{CC2092C7-6D9E-4FF2-B1DE-1C1DCF040567}"/>
                    </a:ext>
                  </a:extLst>
                </p:cNvPr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441;p32">
                  <a:extLst>
                    <a:ext uri="{FF2B5EF4-FFF2-40B4-BE49-F238E27FC236}">
                      <a16:creationId xmlns:a16="http://schemas.microsoft.com/office/drawing/2014/main" id="{03EBAE24-D522-4B15-8492-96ADDC76089E}"/>
                    </a:ext>
                  </a:extLst>
                </p:cNvPr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442;p32">
                  <a:extLst>
                    <a:ext uri="{FF2B5EF4-FFF2-40B4-BE49-F238E27FC236}">
                      <a16:creationId xmlns:a16="http://schemas.microsoft.com/office/drawing/2014/main" id="{2A69FDE3-5622-4F9D-9492-DA802293F6F7}"/>
                    </a:ext>
                  </a:extLst>
                </p:cNvPr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443;p32">
                  <a:extLst>
                    <a:ext uri="{FF2B5EF4-FFF2-40B4-BE49-F238E27FC236}">
                      <a16:creationId xmlns:a16="http://schemas.microsoft.com/office/drawing/2014/main" id="{D7F2B0B3-5052-4618-B8B2-3E4AB2DDFD81}"/>
                    </a:ext>
                  </a:extLst>
                </p:cNvPr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444;p32">
                  <a:extLst>
                    <a:ext uri="{FF2B5EF4-FFF2-40B4-BE49-F238E27FC236}">
                      <a16:creationId xmlns:a16="http://schemas.microsoft.com/office/drawing/2014/main" id="{868C01F0-6041-4568-956E-C5F465F29160}"/>
                    </a:ext>
                  </a:extLst>
                </p:cNvPr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445;p32">
                  <a:extLst>
                    <a:ext uri="{FF2B5EF4-FFF2-40B4-BE49-F238E27FC236}">
                      <a16:creationId xmlns:a16="http://schemas.microsoft.com/office/drawing/2014/main" id="{12E33B40-349C-4379-947B-6DBE36BD59CA}"/>
                    </a:ext>
                  </a:extLst>
                </p:cNvPr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446;p32">
                  <a:extLst>
                    <a:ext uri="{FF2B5EF4-FFF2-40B4-BE49-F238E27FC236}">
                      <a16:creationId xmlns:a16="http://schemas.microsoft.com/office/drawing/2014/main" id="{3A5E4FCF-C6BB-44C5-A287-88714B412345}"/>
                    </a:ext>
                  </a:extLst>
                </p:cNvPr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447;p32">
                  <a:extLst>
                    <a:ext uri="{FF2B5EF4-FFF2-40B4-BE49-F238E27FC236}">
                      <a16:creationId xmlns:a16="http://schemas.microsoft.com/office/drawing/2014/main" id="{99C7BD0C-D9CE-42A2-9FE6-F465EEA1AA00}"/>
                    </a:ext>
                  </a:extLst>
                </p:cNvPr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448;p32">
                  <a:extLst>
                    <a:ext uri="{FF2B5EF4-FFF2-40B4-BE49-F238E27FC236}">
                      <a16:creationId xmlns:a16="http://schemas.microsoft.com/office/drawing/2014/main" id="{57CC18BD-ED38-4A91-B6D8-7501D5088D35}"/>
                    </a:ext>
                  </a:extLst>
                </p:cNvPr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449;p32">
                  <a:extLst>
                    <a:ext uri="{FF2B5EF4-FFF2-40B4-BE49-F238E27FC236}">
                      <a16:creationId xmlns:a16="http://schemas.microsoft.com/office/drawing/2014/main" id="{A3D74F66-094D-47C4-9190-CF6D84EDCF55}"/>
                    </a:ext>
                  </a:extLst>
                </p:cNvPr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450;p32">
                  <a:extLst>
                    <a:ext uri="{FF2B5EF4-FFF2-40B4-BE49-F238E27FC236}">
                      <a16:creationId xmlns:a16="http://schemas.microsoft.com/office/drawing/2014/main" id="{ED865462-D09A-41FA-8C38-AA5C98F68722}"/>
                    </a:ext>
                  </a:extLst>
                </p:cNvPr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451;p32">
                  <a:extLst>
                    <a:ext uri="{FF2B5EF4-FFF2-40B4-BE49-F238E27FC236}">
                      <a16:creationId xmlns:a16="http://schemas.microsoft.com/office/drawing/2014/main" id="{FE41A92C-92C7-4E77-8F3D-0CA59A7F231A}"/>
                    </a:ext>
                  </a:extLst>
                </p:cNvPr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452;p32">
                  <a:extLst>
                    <a:ext uri="{FF2B5EF4-FFF2-40B4-BE49-F238E27FC236}">
                      <a16:creationId xmlns:a16="http://schemas.microsoft.com/office/drawing/2014/main" id="{64B3F463-552D-452D-889D-C9BDD8F27A74}"/>
                    </a:ext>
                  </a:extLst>
                </p:cNvPr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" name="Google Shape;453;p32">
                <a:extLst>
                  <a:ext uri="{FF2B5EF4-FFF2-40B4-BE49-F238E27FC236}">
                    <a16:creationId xmlns:a16="http://schemas.microsoft.com/office/drawing/2014/main" id="{F1BF00E2-0B7A-48D8-9252-F9EDF649A0DC}"/>
                  </a:ext>
                </a:extLst>
              </p:cNvPr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454;p32">
                <a:extLst>
                  <a:ext uri="{FF2B5EF4-FFF2-40B4-BE49-F238E27FC236}">
                    <a16:creationId xmlns:a16="http://schemas.microsoft.com/office/drawing/2014/main" id="{AF1EAF11-A58F-451E-A788-CD0A0C2E27B6}"/>
                  </a:ext>
                </a:extLst>
              </p:cNvPr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64" name="Google Shape;455;p32">
                  <a:extLst>
                    <a:ext uri="{FF2B5EF4-FFF2-40B4-BE49-F238E27FC236}">
                      <a16:creationId xmlns:a16="http://schemas.microsoft.com/office/drawing/2014/main" id="{CAFCF3B2-4601-4597-8A28-494C78AC0A0A}"/>
                    </a:ext>
                  </a:extLst>
                </p:cNvPr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456;p32">
                  <a:extLst>
                    <a:ext uri="{FF2B5EF4-FFF2-40B4-BE49-F238E27FC236}">
                      <a16:creationId xmlns:a16="http://schemas.microsoft.com/office/drawing/2014/main" id="{9CB022EC-6727-42AF-8E02-0CF31A2A37D9}"/>
                    </a:ext>
                  </a:extLst>
                </p:cNvPr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457;p32">
                  <a:extLst>
                    <a:ext uri="{FF2B5EF4-FFF2-40B4-BE49-F238E27FC236}">
                      <a16:creationId xmlns:a16="http://schemas.microsoft.com/office/drawing/2014/main" id="{4FF99E77-886F-49E2-B233-FB28CEC948EA}"/>
                    </a:ext>
                  </a:extLst>
                </p:cNvPr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458;p32">
                  <a:extLst>
                    <a:ext uri="{FF2B5EF4-FFF2-40B4-BE49-F238E27FC236}">
                      <a16:creationId xmlns:a16="http://schemas.microsoft.com/office/drawing/2014/main" id="{7FF4F236-0C49-4B7D-A178-CF674B87F122}"/>
                    </a:ext>
                  </a:extLst>
                </p:cNvPr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459;p32">
                  <a:extLst>
                    <a:ext uri="{FF2B5EF4-FFF2-40B4-BE49-F238E27FC236}">
                      <a16:creationId xmlns:a16="http://schemas.microsoft.com/office/drawing/2014/main" id="{39682BFA-03D0-4AB1-9D22-8F1F71899136}"/>
                    </a:ext>
                  </a:extLst>
                </p:cNvPr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460;p32">
                  <a:extLst>
                    <a:ext uri="{FF2B5EF4-FFF2-40B4-BE49-F238E27FC236}">
                      <a16:creationId xmlns:a16="http://schemas.microsoft.com/office/drawing/2014/main" id="{20F8706B-ADD3-4A46-8C10-1F1F9E52FF2A}"/>
                    </a:ext>
                  </a:extLst>
                </p:cNvPr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461;p32">
                  <a:extLst>
                    <a:ext uri="{FF2B5EF4-FFF2-40B4-BE49-F238E27FC236}">
                      <a16:creationId xmlns:a16="http://schemas.microsoft.com/office/drawing/2014/main" id="{693ED351-8B52-43E6-8A88-4C7164B4112A}"/>
                    </a:ext>
                  </a:extLst>
                </p:cNvPr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462;p32">
                  <a:extLst>
                    <a:ext uri="{FF2B5EF4-FFF2-40B4-BE49-F238E27FC236}">
                      <a16:creationId xmlns:a16="http://schemas.microsoft.com/office/drawing/2014/main" id="{203CC65A-32BD-4F55-BF5B-24BE6CC14193}"/>
                    </a:ext>
                  </a:extLst>
                </p:cNvPr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463;p32">
                  <a:extLst>
                    <a:ext uri="{FF2B5EF4-FFF2-40B4-BE49-F238E27FC236}">
                      <a16:creationId xmlns:a16="http://schemas.microsoft.com/office/drawing/2014/main" id="{79C4793A-4A61-44DC-869B-54B646C723CC}"/>
                    </a:ext>
                  </a:extLst>
                </p:cNvPr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464;p32">
                  <a:extLst>
                    <a:ext uri="{FF2B5EF4-FFF2-40B4-BE49-F238E27FC236}">
                      <a16:creationId xmlns:a16="http://schemas.microsoft.com/office/drawing/2014/main" id="{8F77EFAC-52AF-4984-B0DB-F9B4349A6CAE}"/>
                    </a:ext>
                  </a:extLst>
                </p:cNvPr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465;p32">
                  <a:extLst>
                    <a:ext uri="{FF2B5EF4-FFF2-40B4-BE49-F238E27FC236}">
                      <a16:creationId xmlns:a16="http://schemas.microsoft.com/office/drawing/2014/main" id="{041A21BB-68C9-49FC-80E5-40FDFD15C73F}"/>
                    </a:ext>
                  </a:extLst>
                </p:cNvPr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466;p32">
                  <a:extLst>
                    <a:ext uri="{FF2B5EF4-FFF2-40B4-BE49-F238E27FC236}">
                      <a16:creationId xmlns:a16="http://schemas.microsoft.com/office/drawing/2014/main" id="{89571737-E5EA-451F-BBDA-7C2DD4A7BE62}"/>
                    </a:ext>
                  </a:extLst>
                </p:cNvPr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467;p32">
                  <a:extLst>
                    <a:ext uri="{FF2B5EF4-FFF2-40B4-BE49-F238E27FC236}">
                      <a16:creationId xmlns:a16="http://schemas.microsoft.com/office/drawing/2014/main" id="{BF944DF3-3552-4AFE-A1A3-861DCF26AB75}"/>
                    </a:ext>
                  </a:extLst>
                </p:cNvPr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468;p32">
                <a:extLst>
                  <a:ext uri="{FF2B5EF4-FFF2-40B4-BE49-F238E27FC236}">
                    <a16:creationId xmlns:a16="http://schemas.microsoft.com/office/drawing/2014/main" id="{C7CCCF38-68B3-4156-BA1F-94CEC2FAB9F0}"/>
                  </a:ext>
                </a:extLst>
              </p:cNvPr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52" name="Google Shape;469;p32">
                  <a:extLst>
                    <a:ext uri="{FF2B5EF4-FFF2-40B4-BE49-F238E27FC236}">
                      <a16:creationId xmlns:a16="http://schemas.microsoft.com/office/drawing/2014/main" id="{9E0BAC65-1BAD-4C21-B8FE-1DFE40FE0994}"/>
                    </a:ext>
                  </a:extLst>
                </p:cNvPr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470;p32">
                  <a:extLst>
                    <a:ext uri="{FF2B5EF4-FFF2-40B4-BE49-F238E27FC236}">
                      <a16:creationId xmlns:a16="http://schemas.microsoft.com/office/drawing/2014/main" id="{F085CCAE-4C35-46D9-A879-335BDEEBDB4E}"/>
                    </a:ext>
                  </a:extLst>
                </p:cNvPr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471;p32">
                  <a:extLst>
                    <a:ext uri="{FF2B5EF4-FFF2-40B4-BE49-F238E27FC236}">
                      <a16:creationId xmlns:a16="http://schemas.microsoft.com/office/drawing/2014/main" id="{36AE522C-74D7-42FD-8329-496C60C690A6}"/>
                    </a:ext>
                  </a:extLst>
                </p:cNvPr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472;p32">
                  <a:extLst>
                    <a:ext uri="{FF2B5EF4-FFF2-40B4-BE49-F238E27FC236}">
                      <a16:creationId xmlns:a16="http://schemas.microsoft.com/office/drawing/2014/main" id="{FFB22ADC-68C3-4F8C-86D8-7CF27650D562}"/>
                    </a:ext>
                  </a:extLst>
                </p:cNvPr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473;p32">
                  <a:extLst>
                    <a:ext uri="{FF2B5EF4-FFF2-40B4-BE49-F238E27FC236}">
                      <a16:creationId xmlns:a16="http://schemas.microsoft.com/office/drawing/2014/main" id="{D537C374-767E-4F68-B1F5-593DDFC8E218}"/>
                    </a:ext>
                  </a:extLst>
                </p:cNvPr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solidFill>
                  <a:srgbClr val="668C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74;p32">
                  <a:extLst>
                    <a:ext uri="{FF2B5EF4-FFF2-40B4-BE49-F238E27FC236}">
                      <a16:creationId xmlns:a16="http://schemas.microsoft.com/office/drawing/2014/main" id="{E90C1A19-0CDC-48A3-8954-FD3D83DA5FB3}"/>
                    </a:ext>
                  </a:extLst>
                </p:cNvPr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668C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75;p32">
                  <a:extLst>
                    <a:ext uri="{FF2B5EF4-FFF2-40B4-BE49-F238E27FC236}">
                      <a16:creationId xmlns:a16="http://schemas.microsoft.com/office/drawing/2014/main" id="{367F267F-2FF4-474E-AED0-FCC4B0D822A6}"/>
                    </a:ext>
                  </a:extLst>
                </p:cNvPr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76;p32">
                  <a:extLst>
                    <a:ext uri="{FF2B5EF4-FFF2-40B4-BE49-F238E27FC236}">
                      <a16:creationId xmlns:a16="http://schemas.microsoft.com/office/drawing/2014/main" id="{70D5B3B1-6689-4A6C-BC1B-0AD57859F89C}"/>
                    </a:ext>
                  </a:extLst>
                </p:cNvPr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solidFill>
                  <a:srgbClr val="668C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77;p32">
                  <a:extLst>
                    <a:ext uri="{FF2B5EF4-FFF2-40B4-BE49-F238E27FC236}">
                      <a16:creationId xmlns:a16="http://schemas.microsoft.com/office/drawing/2014/main" id="{36A6FB5C-4578-4385-B4C1-0FB2D5B80950}"/>
                    </a:ext>
                  </a:extLst>
                </p:cNvPr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78;p32">
                  <a:extLst>
                    <a:ext uri="{FF2B5EF4-FFF2-40B4-BE49-F238E27FC236}">
                      <a16:creationId xmlns:a16="http://schemas.microsoft.com/office/drawing/2014/main" id="{42E47014-4B19-4E27-AB1F-27C7816EEBA8}"/>
                    </a:ext>
                  </a:extLst>
                </p:cNvPr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79;p32">
                  <a:extLst>
                    <a:ext uri="{FF2B5EF4-FFF2-40B4-BE49-F238E27FC236}">
                      <a16:creationId xmlns:a16="http://schemas.microsoft.com/office/drawing/2014/main" id="{F4E4000E-F87A-473C-9C0D-86665065888A}"/>
                    </a:ext>
                  </a:extLst>
                </p:cNvPr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80;p32">
                  <a:extLst>
                    <a:ext uri="{FF2B5EF4-FFF2-40B4-BE49-F238E27FC236}">
                      <a16:creationId xmlns:a16="http://schemas.microsoft.com/office/drawing/2014/main" id="{9519C046-E773-4865-B46F-1C36C098A866}"/>
                    </a:ext>
                  </a:extLst>
                </p:cNvPr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481;p32">
                <a:extLst>
                  <a:ext uri="{FF2B5EF4-FFF2-40B4-BE49-F238E27FC236}">
                    <a16:creationId xmlns:a16="http://schemas.microsoft.com/office/drawing/2014/main" id="{9152C7DE-D983-4AFB-9A49-36D4F7A6774C}"/>
                  </a:ext>
                </a:extLst>
              </p:cNvPr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19" name="Google Shape;482;p32">
                  <a:extLst>
                    <a:ext uri="{FF2B5EF4-FFF2-40B4-BE49-F238E27FC236}">
                      <a16:creationId xmlns:a16="http://schemas.microsoft.com/office/drawing/2014/main" id="{62AB6496-A7A7-488A-B680-4FC5A91958B2}"/>
                    </a:ext>
                  </a:extLst>
                </p:cNvPr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483;p32">
                  <a:extLst>
                    <a:ext uri="{FF2B5EF4-FFF2-40B4-BE49-F238E27FC236}">
                      <a16:creationId xmlns:a16="http://schemas.microsoft.com/office/drawing/2014/main" id="{F878EEF1-8E19-4DD9-945F-6AA7B39A72DC}"/>
                    </a:ext>
                  </a:extLst>
                </p:cNvPr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484;p32">
                  <a:extLst>
                    <a:ext uri="{FF2B5EF4-FFF2-40B4-BE49-F238E27FC236}">
                      <a16:creationId xmlns:a16="http://schemas.microsoft.com/office/drawing/2014/main" id="{98496028-9957-487B-80E0-1ECE5D389AE4}"/>
                    </a:ext>
                  </a:extLst>
                </p:cNvPr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485;p32">
                  <a:extLst>
                    <a:ext uri="{FF2B5EF4-FFF2-40B4-BE49-F238E27FC236}">
                      <a16:creationId xmlns:a16="http://schemas.microsoft.com/office/drawing/2014/main" id="{B462928D-0577-42AA-889D-A915037ACB68}"/>
                    </a:ext>
                  </a:extLst>
                </p:cNvPr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486;p32">
                  <a:extLst>
                    <a:ext uri="{FF2B5EF4-FFF2-40B4-BE49-F238E27FC236}">
                      <a16:creationId xmlns:a16="http://schemas.microsoft.com/office/drawing/2014/main" id="{51F6CF16-2633-477B-815E-B3F8B1C0CD43}"/>
                    </a:ext>
                  </a:extLst>
                </p:cNvPr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487;p32">
                  <a:extLst>
                    <a:ext uri="{FF2B5EF4-FFF2-40B4-BE49-F238E27FC236}">
                      <a16:creationId xmlns:a16="http://schemas.microsoft.com/office/drawing/2014/main" id="{54901E8F-5A76-41DB-843A-65FBD0C2B315}"/>
                    </a:ext>
                  </a:extLst>
                </p:cNvPr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88;p32">
                  <a:extLst>
                    <a:ext uri="{FF2B5EF4-FFF2-40B4-BE49-F238E27FC236}">
                      <a16:creationId xmlns:a16="http://schemas.microsoft.com/office/drawing/2014/main" id="{C94036ED-A167-42AC-84CD-DC0F29305A35}"/>
                    </a:ext>
                  </a:extLst>
                </p:cNvPr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89;p32">
                  <a:extLst>
                    <a:ext uri="{FF2B5EF4-FFF2-40B4-BE49-F238E27FC236}">
                      <a16:creationId xmlns:a16="http://schemas.microsoft.com/office/drawing/2014/main" id="{A1B24E56-D36F-4903-9930-909246F12F27}"/>
                    </a:ext>
                  </a:extLst>
                </p:cNvPr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90;p32">
                  <a:extLst>
                    <a:ext uri="{FF2B5EF4-FFF2-40B4-BE49-F238E27FC236}">
                      <a16:creationId xmlns:a16="http://schemas.microsoft.com/office/drawing/2014/main" id="{BA45F7DC-F4D3-4DED-98BF-0A0D144EF537}"/>
                    </a:ext>
                  </a:extLst>
                </p:cNvPr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91;p32">
                  <a:extLst>
                    <a:ext uri="{FF2B5EF4-FFF2-40B4-BE49-F238E27FC236}">
                      <a16:creationId xmlns:a16="http://schemas.microsoft.com/office/drawing/2014/main" id="{A2A9337F-3770-4C81-90A1-23C7C1A633CE}"/>
                    </a:ext>
                  </a:extLst>
                </p:cNvPr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92;p32">
                  <a:extLst>
                    <a:ext uri="{FF2B5EF4-FFF2-40B4-BE49-F238E27FC236}">
                      <a16:creationId xmlns:a16="http://schemas.microsoft.com/office/drawing/2014/main" id="{423A3BD4-3212-4C47-9566-EDF7985C4186}"/>
                    </a:ext>
                  </a:extLst>
                </p:cNvPr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93;p32">
                  <a:extLst>
                    <a:ext uri="{FF2B5EF4-FFF2-40B4-BE49-F238E27FC236}">
                      <a16:creationId xmlns:a16="http://schemas.microsoft.com/office/drawing/2014/main" id="{917C3F0F-209C-47F0-B61A-9160F3BD4107}"/>
                    </a:ext>
                  </a:extLst>
                </p:cNvPr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94;p32">
                  <a:extLst>
                    <a:ext uri="{FF2B5EF4-FFF2-40B4-BE49-F238E27FC236}">
                      <a16:creationId xmlns:a16="http://schemas.microsoft.com/office/drawing/2014/main" id="{40FB2F48-285E-4C74-B094-956465607A8F}"/>
                    </a:ext>
                  </a:extLst>
                </p:cNvPr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95;p32">
                  <a:extLst>
                    <a:ext uri="{FF2B5EF4-FFF2-40B4-BE49-F238E27FC236}">
                      <a16:creationId xmlns:a16="http://schemas.microsoft.com/office/drawing/2014/main" id="{2B214C11-9AE3-43CF-AB8B-B1719DDA4F7D}"/>
                    </a:ext>
                  </a:extLst>
                </p:cNvPr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96;p32">
                  <a:extLst>
                    <a:ext uri="{FF2B5EF4-FFF2-40B4-BE49-F238E27FC236}">
                      <a16:creationId xmlns:a16="http://schemas.microsoft.com/office/drawing/2014/main" id="{2C526BD6-DB8F-4D9F-B369-DF831A0DA61A}"/>
                    </a:ext>
                  </a:extLst>
                </p:cNvPr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97;p32">
                  <a:extLst>
                    <a:ext uri="{FF2B5EF4-FFF2-40B4-BE49-F238E27FC236}">
                      <a16:creationId xmlns:a16="http://schemas.microsoft.com/office/drawing/2014/main" id="{4CC51DA3-3E1F-42D0-907E-097954CE495F}"/>
                    </a:ext>
                  </a:extLst>
                </p:cNvPr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98;p32">
                  <a:extLst>
                    <a:ext uri="{FF2B5EF4-FFF2-40B4-BE49-F238E27FC236}">
                      <a16:creationId xmlns:a16="http://schemas.microsoft.com/office/drawing/2014/main" id="{11975041-09CA-4D4D-9A17-90EC3CACB2A7}"/>
                    </a:ext>
                  </a:extLst>
                </p:cNvPr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99;p32">
                  <a:extLst>
                    <a:ext uri="{FF2B5EF4-FFF2-40B4-BE49-F238E27FC236}">
                      <a16:creationId xmlns:a16="http://schemas.microsoft.com/office/drawing/2014/main" id="{236E5591-841B-42EF-8AA9-EC1448D8247F}"/>
                    </a:ext>
                  </a:extLst>
                </p:cNvPr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00;p32">
                  <a:extLst>
                    <a:ext uri="{FF2B5EF4-FFF2-40B4-BE49-F238E27FC236}">
                      <a16:creationId xmlns:a16="http://schemas.microsoft.com/office/drawing/2014/main" id="{AEDA7AFA-23BE-40B8-824B-11737CA9F8EA}"/>
                    </a:ext>
                  </a:extLst>
                </p:cNvPr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501;p32">
                  <a:extLst>
                    <a:ext uri="{FF2B5EF4-FFF2-40B4-BE49-F238E27FC236}">
                      <a16:creationId xmlns:a16="http://schemas.microsoft.com/office/drawing/2014/main" id="{B9F20523-5C95-457A-8FC9-652603083D5D}"/>
                    </a:ext>
                  </a:extLst>
                </p:cNvPr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502;p32">
                  <a:extLst>
                    <a:ext uri="{FF2B5EF4-FFF2-40B4-BE49-F238E27FC236}">
                      <a16:creationId xmlns:a16="http://schemas.microsoft.com/office/drawing/2014/main" id="{B3931567-45B1-42AA-8638-E229909AC62B}"/>
                    </a:ext>
                  </a:extLst>
                </p:cNvPr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503;p32">
                  <a:extLst>
                    <a:ext uri="{FF2B5EF4-FFF2-40B4-BE49-F238E27FC236}">
                      <a16:creationId xmlns:a16="http://schemas.microsoft.com/office/drawing/2014/main" id="{1C668B47-33E0-412D-9F9D-602E80E49697}"/>
                    </a:ext>
                  </a:extLst>
                </p:cNvPr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504;p32">
                  <a:extLst>
                    <a:ext uri="{FF2B5EF4-FFF2-40B4-BE49-F238E27FC236}">
                      <a16:creationId xmlns:a16="http://schemas.microsoft.com/office/drawing/2014/main" id="{D078FE35-EBA5-4855-B6C4-0ECEC23640F0}"/>
                    </a:ext>
                  </a:extLst>
                </p:cNvPr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505;p32">
                  <a:extLst>
                    <a:ext uri="{FF2B5EF4-FFF2-40B4-BE49-F238E27FC236}">
                      <a16:creationId xmlns:a16="http://schemas.microsoft.com/office/drawing/2014/main" id="{7F8FF332-3873-4321-9475-93353D396123}"/>
                    </a:ext>
                  </a:extLst>
                </p:cNvPr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506;p32">
                  <a:extLst>
                    <a:ext uri="{FF2B5EF4-FFF2-40B4-BE49-F238E27FC236}">
                      <a16:creationId xmlns:a16="http://schemas.microsoft.com/office/drawing/2014/main" id="{8B6A5B07-04F1-4541-ACF4-6CABB5B4ADEF}"/>
                    </a:ext>
                  </a:extLst>
                </p:cNvPr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507;p32">
                  <a:extLst>
                    <a:ext uri="{FF2B5EF4-FFF2-40B4-BE49-F238E27FC236}">
                      <a16:creationId xmlns:a16="http://schemas.microsoft.com/office/drawing/2014/main" id="{8BA33CF4-9351-4FB6-8FFD-2581A0B7C8FF}"/>
                    </a:ext>
                  </a:extLst>
                </p:cNvPr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508;p32">
                  <a:extLst>
                    <a:ext uri="{FF2B5EF4-FFF2-40B4-BE49-F238E27FC236}">
                      <a16:creationId xmlns:a16="http://schemas.microsoft.com/office/drawing/2014/main" id="{08BB91FE-2C43-44B0-BA6B-B666DF3400A6}"/>
                    </a:ext>
                  </a:extLst>
                </p:cNvPr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509;p32">
                  <a:extLst>
                    <a:ext uri="{FF2B5EF4-FFF2-40B4-BE49-F238E27FC236}">
                      <a16:creationId xmlns:a16="http://schemas.microsoft.com/office/drawing/2014/main" id="{2FB1F43F-7A39-4CCD-9DED-87A39DD0598E}"/>
                    </a:ext>
                  </a:extLst>
                </p:cNvPr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510;p32">
                  <a:extLst>
                    <a:ext uri="{FF2B5EF4-FFF2-40B4-BE49-F238E27FC236}">
                      <a16:creationId xmlns:a16="http://schemas.microsoft.com/office/drawing/2014/main" id="{84B5D6D2-B65D-46D3-A8BA-EB6BCA58539A}"/>
                    </a:ext>
                  </a:extLst>
                </p:cNvPr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511;p32">
                  <a:extLst>
                    <a:ext uri="{FF2B5EF4-FFF2-40B4-BE49-F238E27FC236}">
                      <a16:creationId xmlns:a16="http://schemas.microsoft.com/office/drawing/2014/main" id="{C6767FAF-0888-4AF5-9B9B-52088C73D994}"/>
                    </a:ext>
                  </a:extLst>
                </p:cNvPr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512;p32">
                  <a:extLst>
                    <a:ext uri="{FF2B5EF4-FFF2-40B4-BE49-F238E27FC236}">
                      <a16:creationId xmlns:a16="http://schemas.microsoft.com/office/drawing/2014/main" id="{C94F55AC-B36A-4F8B-A178-8E7CCD15B9B1}"/>
                    </a:ext>
                  </a:extLst>
                </p:cNvPr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13;p32">
                  <a:extLst>
                    <a:ext uri="{FF2B5EF4-FFF2-40B4-BE49-F238E27FC236}">
                      <a16:creationId xmlns:a16="http://schemas.microsoft.com/office/drawing/2014/main" id="{085A334C-8A7B-42CC-8A2A-A8FD4EDCAACA}"/>
                    </a:ext>
                  </a:extLst>
                </p:cNvPr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4;p32">
                  <a:extLst>
                    <a:ext uri="{FF2B5EF4-FFF2-40B4-BE49-F238E27FC236}">
                      <a16:creationId xmlns:a16="http://schemas.microsoft.com/office/drawing/2014/main" id="{B53A126F-5120-4961-B1F3-359E34209D0D}"/>
                    </a:ext>
                  </a:extLst>
                </p:cNvPr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124045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991402" y="273450"/>
            <a:ext cx="768950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Image Forensics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836155" y="1552688"/>
            <a:ext cx="3720489" cy="135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300"/>
              </a:spcAft>
            </a:pPr>
            <a:r>
              <a:rPr lang="en-US" dirty="0">
                <a:solidFill>
                  <a:schemeClr val="lt2"/>
                </a:solidFill>
              </a:rPr>
              <a:t>Image science is a branch of digital forensics that studies image artifacts such as properties, metadata, and other informational assets.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1022F-1A07-4914-8618-CFFE8CEF7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46"/>
          <a:stretch/>
        </p:blipFill>
        <p:spPr>
          <a:xfrm>
            <a:off x="276621" y="1266895"/>
            <a:ext cx="4559534" cy="27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1650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991402" y="273450"/>
            <a:ext cx="768950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Web Inspection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836155" y="1661713"/>
            <a:ext cx="3720489" cy="135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300"/>
              </a:spcAft>
            </a:pPr>
            <a:r>
              <a:rPr lang="en-US" dirty="0">
                <a:solidFill>
                  <a:schemeClr val="lt2"/>
                </a:solidFill>
              </a:rPr>
              <a:t>The inspect element is a modern web browser feature that allows anyone to view and edit the source code of a website, including its HTML, CSS, JavaScript, and media files.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5223AA-F247-4B4C-9B0D-A933800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8" y="1296727"/>
            <a:ext cx="4686595" cy="30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3939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991402" y="273450"/>
            <a:ext cx="768950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Google Hacking</a:t>
            </a:r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836155" y="1661713"/>
            <a:ext cx="3720489" cy="135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300"/>
              </a:spcAft>
            </a:pPr>
            <a:r>
              <a:rPr lang="en-US" dirty="0">
                <a:solidFill>
                  <a:schemeClr val="lt2"/>
                </a:solidFill>
              </a:rPr>
              <a:t>Google hacking, also known as Google dorking, is a hacker technique that employs Google Search and other Google applications to identify security flaws in website configuration and computer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49D53-8326-4F6B-9B15-69201AE5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00" y="1192417"/>
            <a:ext cx="4426177" cy="32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7711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991402" y="273450"/>
            <a:ext cx="7797874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Cryptography: Hashing and Encoding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572000" y="1280828"/>
            <a:ext cx="4217276" cy="135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Hashing is the process of converting one value into another based on a given key or string of characters.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While Encoding data is the process of converting data into a new format by employing a scheme. Data can be encoded to a new format and decoded back to its original format because encoding is a reversible process.</a:t>
            </a:r>
          </a:p>
          <a:p>
            <a:pPr marL="0" indent="0">
              <a:spcAft>
                <a:spcPts val="300"/>
              </a:spcAft>
            </a:pPr>
            <a:endParaRPr lang="en-US" dirty="0">
              <a:solidFill>
                <a:schemeClr val="lt2"/>
              </a:solidFill>
            </a:endParaRPr>
          </a:p>
          <a:p>
            <a:pPr marL="0" indent="0">
              <a:spcAft>
                <a:spcPts val="300"/>
              </a:spcAft>
            </a:pPr>
            <a:endParaRPr lang="en-US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6C29F-340E-4546-BED5-D2EFE6BC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3" y="1192869"/>
            <a:ext cx="4236756" cy="1540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95C6A9-A7A3-496D-8302-A2C21645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3" y="2806194"/>
            <a:ext cx="3281409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0561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991402" y="273450"/>
            <a:ext cx="768950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Password Spraying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572000" y="1367455"/>
            <a:ext cx="3984644" cy="135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300"/>
              </a:spcAft>
            </a:pPr>
            <a:r>
              <a:rPr lang="en-US" dirty="0">
                <a:solidFill>
                  <a:schemeClr val="lt2"/>
                </a:solidFill>
              </a:rPr>
              <a:t>A password spraying attack is a type of brute force attack. A traditional brute force attack involves the perpetrator attempting to gain unauthorized access to a single account by repeatedly guessing the password.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AAEC5-D157-4C66-8430-01A7F259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1" y="1271796"/>
            <a:ext cx="4159464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994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28;p32">
            <a:extLst>
              <a:ext uri="{FF2B5EF4-FFF2-40B4-BE49-F238E27FC236}">
                <a16:creationId xmlns:a16="http://schemas.microsoft.com/office/drawing/2014/main" id="{4663749E-C36B-410F-922B-6919B7F72579}"/>
              </a:ext>
            </a:extLst>
          </p:cNvPr>
          <p:cNvSpPr txBox="1">
            <a:spLocks/>
          </p:cNvSpPr>
          <p:nvPr/>
        </p:nvSpPr>
        <p:spPr>
          <a:xfrm>
            <a:off x="5009439" y="487948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Who am I?</a:t>
            </a:r>
          </a:p>
        </p:txBody>
      </p:sp>
      <p:sp>
        <p:nvSpPr>
          <p:cNvPr id="310" name="Google Shape;329;p32">
            <a:extLst>
              <a:ext uri="{FF2B5EF4-FFF2-40B4-BE49-F238E27FC236}">
                <a16:creationId xmlns:a16="http://schemas.microsoft.com/office/drawing/2014/main" id="{0BBB7C47-6BD9-456E-8F31-0C85F62FB496}"/>
              </a:ext>
            </a:extLst>
          </p:cNvPr>
          <p:cNvSpPr txBox="1">
            <a:spLocks/>
          </p:cNvSpPr>
          <p:nvPr/>
        </p:nvSpPr>
        <p:spPr>
          <a:xfrm>
            <a:off x="5009439" y="1554373"/>
            <a:ext cx="338486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security analyst currently employed by cynical technology who is certified as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Cisco Cyberops, Network security associate 1-3, CSFPC, IC2 certifications, and many others.</a:t>
            </a:r>
          </a:p>
        </p:txBody>
      </p:sp>
      <p:sp>
        <p:nvSpPr>
          <p:cNvPr id="311" name="Google Shape;330;p32">
            <a:extLst>
              <a:ext uri="{FF2B5EF4-FFF2-40B4-BE49-F238E27FC236}">
                <a16:creationId xmlns:a16="http://schemas.microsoft.com/office/drawing/2014/main" id="{2A709B91-5755-4248-83CA-B668D2398CF6}"/>
              </a:ext>
            </a:extLst>
          </p:cNvPr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7" name="Picture 496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7F76F7AC-D0FD-485F-AFF8-7A5BEE05D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2" b="99589" l="9871" r="89953">
                        <a14:foregroundMark x1="46357" y1="8099" x2="63102" y2="9038"/>
                        <a14:foregroundMark x1="48649" y1="5047" x2="57109" y2="3052"/>
                        <a14:foregroundMark x1="59107" y1="89026" x2="39013" y2="98826"/>
                        <a14:foregroundMark x1="22738" y1="94542" x2="25793" y2="99589"/>
                        <a14:foregroundMark x1="26851" y1="91021" x2="27321" y2="88908"/>
                        <a14:foregroundMark x1="37427" y1="9214" x2="33784" y2="10739"/>
                        <a14:foregroundMark x1="36369" y1="11209" x2="35135" y2="122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650" y="487948"/>
            <a:ext cx="4086350" cy="40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6666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991402" y="273450"/>
            <a:ext cx="768950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Open-Source Intelligence (OSINT)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0" y="1015326"/>
            <a:ext cx="8887720" cy="193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300"/>
              </a:spcAft>
            </a:pPr>
            <a:r>
              <a:rPr lang="en-US" dirty="0">
                <a:solidFill>
                  <a:schemeClr val="lt2"/>
                </a:solidFill>
              </a:rPr>
              <a:t>The collection and analysis of data gathered from open sources (overt and publicly available sources) to produce actionable intelligence is known as open-source intelligence (OSINT).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BCBEB2-652E-46CB-9936-E9939618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02" y="1984393"/>
            <a:ext cx="7503785" cy="31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7344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318876" y="253386"/>
            <a:ext cx="8506248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Insecure Direct Object Reference (IDOR)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656285" y="875302"/>
            <a:ext cx="7831430" cy="27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300"/>
              </a:spcAft>
            </a:pPr>
            <a:r>
              <a:rPr lang="en-US" dirty="0">
                <a:solidFill>
                  <a:schemeClr val="lt2"/>
                </a:solidFill>
              </a:rPr>
              <a:t>Insecure direct object references (IDOR) are a type of access control vulnerability that occurs when an application directly accesses objects using user-supplied input. It is, however, just one of many access control implementation errors that can lead to access controls being circumvented.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E81FD-13EC-4310-B127-C3C06005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55" y="2338968"/>
            <a:ext cx="5693231" cy="2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9034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991402" y="273450"/>
            <a:ext cx="768950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Open Redirect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572000" y="1367454"/>
            <a:ext cx="3984644" cy="276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300"/>
              </a:spcAft>
            </a:pPr>
            <a:r>
              <a:rPr lang="en-US" dirty="0">
                <a:solidFill>
                  <a:schemeClr val="lt2"/>
                </a:solidFill>
              </a:rPr>
              <a:t>When an application allows a user to control a redirect or forward to another URL, an open redirect vulnerability exists.</a:t>
            </a:r>
          </a:p>
          <a:p>
            <a:pPr marL="0" indent="0">
              <a:spcAft>
                <a:spcPts val="300"/>
              </a:spcAft>
            </a:pPr>
            <a:r>
              <a:rPr lang="en-US" dirty="0">
                <a:solidFill>
                  <a:schemeClr val="lt2"/>
                </a:solidFill>
              </a:rPr>
              <a:t>If the app does not validate untrusted user input, an attacker could provide a URL that redirects a victim from a legitimate domain to an attacker's phishing site.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A9BEC-36E8-444B-B560-F23F4FC0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6" y="1693200"/>
            <a:ext cx="4040071" cy="181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9060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991402" y="273450"/>
            <a:ext cx="768950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Cross Site Scripting (XSS)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572000" y="1367454"/>
            <a:ext cx="3984644" cy="29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300"/>
              </a:spcAft>
            </a:pPr>
            <a:r>
              <a:rPr lang="en-US" dirty="0">
                <a:solidFill>
                  <a:schemeClr val="lt2"/>
                </a:solidFill>
              </a:rPr>
              <a:t>Cross-site scripting (XSS) is a type of security flaw found in some web applications. XSS attacks allow attackers to inject client-side scripts into web pages that other users are viewing. Attackers may exploit a cross-site scripting vulnerability to circumvent access controls such as the same-origin policy.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8BEA0-1C9B-4806-B50D-7090198F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9" y="1515661"/>
            <a:ext cx="4412491" cy="26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8561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727246" y="1728203"/>
            <a:ext cx="768950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Thank You!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3338347" y="2639044"/>
            <a:ext cx="2467303" cy="5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300"/>
              </a:spcAft>
            </a:pPr>
            <a:r>
              <a:rPr lang="en-US" sz="2000" dirty="0">
                <a:solidFill>
                  <a:schemeClr val="lt2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46094165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519;p33">
            <a:extLst>
              <a:ext uri="{FF2B5EF4-FFF2-40B4-BE49-F238E27FC236}">
                <a16:creationId xmlns:a16="http://schemas.microsoft.com/office/drawing/2014/main" id="{CA6C213F-E498-4F55-9417-79ED36BB5830}"/>
              </a:ext>
            </a:extLst>
          </p:cNvPr>
          <p:cNvSpPr txBox="1">
            <a:spLocks/>
          </p:cNvSpPr>
          <p:nvPr/>
        </p:nvSpPr>
        <p:spPr>
          <a:xfrm>
            <a:off x="1414152" y="16775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What is Security?</a:t>
            </a:r>
          </a:p>
        </p:txBody>
      </p:sp>
      <p:pic>
        <p:nvPicPr>
          <p:cNvPr id="1026" name="Picture 2" descr="Cyber Security Illustration 1397516 Vector Art at Vecteezy">
            <a:extLst>
              <a:ext uri="{FF2B5EF4-FFF2-40B4-BE49-F238E27FC236}">
                <a16:creationId xmlns:a16="http://schemas.microsoft.com/office/drawing/2014/main" id="{B9FC8A83-919E-F355-0A30-0185A5A9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426" y="1284849"/>
            <a:ext cx="5939147" cy="37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2959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519;p33">
            <a:extLst>
              <a:ext uri="{FF2B5EF4-FFF2-40B4-BE49-F238E27FC236}">
                <a16:creationId xmlns:a16="http://schemas.microsoft.com/office/drawing/2014/main" id="{CA6C213F-E498-4F55-9417-79ED36BB5830}"/>
              </a:ext>
            </a:extLst>
          </p:cNvPr>
          <p:cNvSpPr txBox="1">
            <a:spLocks/>
          </p:cNvSpPr>
          <p:nvPr/>
        </p:nvSpPr>
        <p:spPr>
          <a:xfrm>
            <a:off x="1414152" y="16775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CIA Triad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5566B-982A-405F-A447-1D1EC41E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692" y="981010"/>
            <a:ext cx="3638615" cy="36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0532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519;p33">
            <a:extLst>
              <a:ext uri="{FF2B5EF4-FFF2-40B4-BE49-F238E27FC236}">
                <a16:creationId xmlns:a16="http://schemas.microsoft.com/office/drawing/2014/main" id="{CA6C213F-E498-4F55-9417-79ED36BB5830}"/>
              </a:ext>
            </a:extLst>
          </p:cNvPr>
          <p:cNvSpPr txBox="1">
            <a:spLocks/>
          </p:cNvSpPr>
          <p:nvPr/>
        </p:nvSpPr>
        <p:spPr>
          <a:xfrm>
            <a:off x="1414152" y="16775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AAA: Authentication, Authorization and Accounting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AA205-774E-4A24-B838-9B113B71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50" y="1382124"/>
            <a:ext cx="6610700" cy="30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1515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1;p33">
            <a:extLst>
              <a:ext uri="{FF2B5EF4-FFF2-40B4-BE49-F238E27FC236}">
                <a16:creationId xmlns:a16="http://schemas.microsoft.com/office/drawing/2014/main" id="{B929399F-F51E-48C2-8E2E-A39AD3DAEDD0}"/>
              </a:ext>
            </a:extLst>
          </p:cNvPr>
          <p:cNvGrpSpPr/>
          <p:nvPr/>
        </p:nvGrpSpPr>
        <p:grpSpPr>
          <a:xfrm>
            <a:off x="165389" y="1003987"/>
            <a:ext cx="3832149" cy="3135526"/>
            <a:chOff x="4864795" y="1394488"/>
            <a:chExt cx="3402423" cy="2783917"/>
          </a:xfrm>
        </p:grpSpPr>
        <p:sp>
          <p:nvSpPr>
            <p:cNvPr id="5" name="Google Shape;332;p33">
              <a:extLst>
                <a:ext uri="{FF2B5EF4-FFF2-40B4-BE49-F238E27FC236}">
                  <a16:creationId xmlns:a16="http://schemas.microsoft.com/office/drawing/2014/main" id="{054962C1-3F92-49B3-87DC-5F287FD0191C}"/>
                </a:ext>
              </a:extLst>
            </p:cNvPr>
            <p:cNvSpPr/>
            <p:nvPr/>
          </p:nvSpPr>
          <p:spPr>
            <a:xfrm>
              <a:off x="5269673" y="1394488"/>
              <a:ext cx="2997545" cy="2783917"/>
            </a:xfrm>
            <a:custGeom>
              <a:avLst/>
              <a:gdLst/>
              <a:ahLst/>
              <a:cxnLst/>
              <a:rect l="l" t="t" r="r" b="b"/>
              <a:pathLst>
                <a:path w="166092" h="154255" extrusionOk="0">
                  <a:moveTo>
                    <a:pt x="118440" y="1"/>
                  </a:moveTo>
                  <a:lnTo>
                    <a:pt x="114450" y="34"/>
                  </a:lnTo>
                  <a:lnTo>
                    <a:pt x="110493" y="336"/>
                  </a:lnTo>
                  <a:lnTo>
                    <a:pt x="106637" y="1074"/>
                  </a:lnTo>
                  <a:lnTo>
                    <a:pt x="104725" y="1678"/>
                  </a:lnTo>
                  <a:lnTo>
                    <a:pt x="102847" y="2348"/>
                  </a:lnTo>
                  <a:lnTo>
                    <a:pt x="99293" y="4092"/>
                  </a:lnTo>
                  <a:lnTo>
                    <a:pt x="95973" y="6205"/>
                  </a:lnTo>
                  <a:lnTo>
                    <a:pt x="92754" y="8585"/>
                  </a:lnTo>
                  <a:lnTo>
                    <a:pt x="88093" y="12442"/>
                  </a:lnTo>
                  <a:lnTo>
                    <a:pt x="83398" y="16298"/>
                  </a:lnTo>
                  <a:lnTo>
                    <a:pt x="80179" y="18713"/>
                  </a:lnTo>
                  <a:lnTo>
                    <a:pt x="78502" y="19819"/>
                  </a:lnTo>
                  <a:lnTo>
                    <a:pt x="76859" y="20825"/>
                  </a:lnTo>
                  <a:lnTo>
                    <a:pt x="73472" y="22669"/>
                  </a:lnTo>
                  <a:lnTo>
                    <a:pt x="69985" y="24246"/>
                  </a:lnTo>
                  <a:lnTo>
                    <a:pt x="66397" y="25620"/>
                  </a:lnTo>
                  <a:lnTo>
                    <a:pt x="60864" y="27431"/>
                  </a:lnTo>
                  <a:lnTo>
                    <a:pt x="53319" y="29477"/>
                  </a:lnTo>
                  <a:lnTo>
                    <a:pt x="45740" y="31388"/>
                  </a:lnTo>
                  <a:lnTo>
                    <a:pt x="38262" y="33534"/>
                  </a:lnTo>
                  <a:lnTo>
                    <a:pt x="32830" y="35479"/>
                  </a:lnTo>
                  <a:lnTo>
                    <a:pt x="29309" y="36955"/>
                  </a:lnTo>
                  <a:lnTo>
                    <a:pt x="25888" y="38698"/>
                  </a:lnTo>
                  <a:lnTo>
                    <a:pt x="22636" y="40677"/>
                  </a:lnTo>
                  <a:lnTo>
                    <a:pt x="21060" y="41783"/>
                  </a:lnTo>
                  <a:lnTo>
                    <a:pt x="19450" y="42991"/>
                  </a:lnTo>
                  <a:lnTo>
                    <a:pt x="16466" y="45606"/>
                  </a:lnTo>
                  <a:lnTo>
                    <a:pt x="13716" y="48457"/>
                  </a:lnTo>
                  <a:lnTo>
                    <a:pt x="11201" y="51542"/>
                  </a:lnTo>
                  <a:lnTo>
                    <a:pt x="10061" y="53151"/>
                  </a:lnTo>
                  <a:lnTo>
                    <a:pt x="8921" y="54794"/>
                  </a:lnTo>
                  <a:lnTo>
                    <a:pt x="6909" y="58215"/>
                  </a:lnTo>
                  <a:lnTo>
                    <a:pt x="5165" y="61769"/>
                  </a:lnTo>
                  <a:lnTo>
                    <a:pt x="3656" y="65424"/>
                  </a:lnTo>
                  <a:lnTo>
                    <a:pt x="2415" y="69180"/>
                  </a:lnTo>
                  <a:lnTo>
                    <a:pt x="1443" y="73003"/>
                  </a:lnTo>
                  <a:lnTo>
                    <a:pt x="705" y="76926"/>
                  </a:lnTo>
                  <a:lnTo>
                    <a:pt x="235" y="80850"/>
                  </a:lnTo>
                  <a:lnTo>
                    <a:pt x="1" y="84840"/>
                  </a:lnTo>
                  <a:lnTo>
                    <a:pt x="34" y="88831"/>
                  </a:lnTo>
                  <a:lnTo>
                    <a:pt x="302" y="92788"/>
                  </a:lnTo>
                  <a:lnTo>
                    <a:pt x="839" y="96745"/>
                  </a:lnTo>
                  <a:lnTo>
                    <a:pt x="1610" y="100668"/>
                  </a:lnTo>
                  <a:lnTo>
                    <a:pt x="2616" y="104524"/>
                  </a:lnTo>
                  <a:lnTo>
                    <a:pt x="3857" y="108314"/>
                  </a:lnTo>
                  <a:lnTo>
                    <a:pt x="5366" y="112002"/>
                  </a:lnTo>
                  <a:lnTo>
                    <a:pt x="6204" y="113813"/>
                  </a:lnTo>
                  <a:lnTo>
                    <a:pt x="7110" y="115590"/>
                  </a:lnTo>
                  <a:lnTo>
                    <a:pt x="9055" y="119044"/>
                  </a:lnTo>
                  <a:lnTo>
                    <a:pt x="11201" y="122364"/>
                  </a:lnTo>
                  <a:lnTo>
                    <a:pt x="13582" y="125550"/>
                  </a:lnTo>
                  <a:lnTo>
                    <a:pt x="16097" y="128601"/>
                  </a:lnTo>
                  <a:lnTo>
                    <a:pt x="18813" y="131519"/>
                  </a:lnTo>
                  <a:lnTo>
                    <a:pt x="21663" y="134268"/>
                  </a:lnTo>
                  <a:lnTo>
                    <a:pt x="24681" y="136851"/>
                  </a:lnTo>
                  <a:lnTo>
                    <a:pt x="27833" y="139299"/>
                  </a:lnTo>
                  <a:lnTo>
                    <a:pt x="31086" y="141579"/>
                  </a:lnTo>
                  <a:lnTo>
                    <a:pt x="34506" y="143658"/>
                  </a:lnTo>
                  <a:lnTo>
                    <a:pt x="37994" y="145569"/>
                  </a:lnTo>
                  <a:lnTo>
                    <a:pt x="41582" y="147313"/>
                  </a:lnTo>
                  <a:lnTo>
                    <a:pt x="45271" y="148856"/>
                  </a:lnTo>
                  <a:lnTo>
                    <a:pt x="49026" y="150230"/>
                  </a:lnTo>
                  <a:lnTo>
                    <a:pt x="52849" y="151371"/>
                  </a:lnTo>
                  <a:lnTo>
                    <a:pt x="54761" y="151874"/>
                  </a:lnTo>
                  <a:lnTo>
                    <a:pt x="56706" y="152343"/>
                  </a:lnTo>
                  <a:lnTo>
                    <a:pt x="60595" y="153081"/>
                  </a:lnTo>
                  <a:lnTo>
                    <a:pt x="64519" y="153651"/>
                  </a:lnTo>
                  <a:lnTo>
                    <a:pt x="68476" y="154053"/>
                  </a:lnTo>
                  <a:lnTo>
                    <a:pt x="72433" y="154221"/>
                  </a:lnTo>
                  <a:lnTo>
                    <a:pt x="76423" y="154254"/>
                  </a:lnTo>
                  <a:lnTo>
                    <a:pt x="80380" y="154087"/>
                  </a:lnTo>
                  <a:lnTo>
                    <a:pt x="84371" y="153718"/>
                  </a:lnTo>
                  <a:lnTo>
                    <a:pt x="88294" y="153215"/>
                  </a:lnTo>
                  <a:lnTo>
                    <a:pt x="92217" y="152544"/>
                  </a:lnTo>
                  <a:lnTo>
                    <a:pt x="96141" y="151706"/>
                  </a:lnTo>
                  <a:lnTo>
                    <a:pt x="99997" y="150700"/>
                  </a:lnTo>
                  <a:lnTo>
                    <a:pt x="103820" y="149560"/>
                  </a:lnTo>
                  <a:lnTo>
                    <a:pt x="107609" y="148252"/>
                  </a:lnTo>
                  <a:lnTo>
                    <a:pt x="113142" y="146005"/>
                  </a:lnTo>
                  <a:lnTo>
                    <a:pt x="116764" y="144329"/>
                  </a:lnTo>
                  <a:lnTo>
                    <a:pt x="118843" y="143289"/>
                  </a:lnTo>
                  <a:lnTo>
                    <a:pt x="122800" y="141042"/>
                  </a:lnTo>
                  <a:lnTo>
                    <a:pt x="126589" y="138561"/>
                  </a:lnTo>
                  <a:lnTo>
                    <a:pt x="130211" y="135912"/>
                  </a:lnTo>
                  <a:lnTo>
                    <a:pt x="133598" y="133028"/>
                  </a:lnTo>
                  <a:lnTo>
                    <a:pt x="136817" y="129976"/>
                  </a:lnTo>
                  <a:lnTo>
                    <a:pt x="139868" y="126791"/>
                  </a:lnTo>
                  <a:lnTo>
                    <a:pt x="142719" y="123404"/>
                  </a:lnTo>
                  <a:lnTo>
                    <a:pt x="145401" y="119883"/>
                  </a:lnTo>
                  <a:lnTo>
                    <a:pt x="147916" y="116228"/>
                  </a:lnTo>
                  <a:lnTo>
                    <a:pt x="150230" y="112438"/>
                  </a:lnTo>
                  <a:lnTo>
                    <a:pt x="152410" y="108515"/>
                  </a:lnTo>
                  <a:lnTo>
                    <a:pt x="154388" y="104524"/>
                  </a:lnTo>
                  <a:lnTo>
                    <a:pt x="156199" y="100433"/>
                  </a:lnTo>
                  <a:lnTo>
                    <a:pt x="157876" y="96242"/>
                  </a:lnTo>
                  <a:lnTo>
                    <a:pt x="159385" y="91983"/>
                  </a:lnTo>
                  <a:lnTo>
                    <a:pt x="160055" y="89837"/>
                  </a:lnTo>
                  <a:lnTo>
                    <a:pt x="160760" y="87523"/>
                  </a:lnTo>
                  <a:lnTo>
                    <a:pt x="162000" y="82828"/>
                  </a:lnTo>
                  <a:lnTo>
                    <a:pt x="163107" y="78067"/>
                  </a:lnTo>
                  <a:lnTo>
                    <a:pt x="164012" y="73305"/>
                  </a:lnTo>
                  <a:lnTo>
                    <a:pt x="164784" y="68510"/>
                  </a:lnTo>
                  <a:lnTo>
                    <a:pt x="165354" y="63714"/>
                  </a:lnTo>
                  <a:lnTo>
                    <a:pt x="165756" y="58852"/>
                  </a:lnTo>
                  <a:lnTo>
                    <a:pt x="165991" y="54023"/>
                  </a:lnTo>
                  <a:lnTo>
                    <a:pt x="166058" y="51575"/>
                  </a:lnTo>
                  <a:lnTo>
                    <a:pt x="166091" y="49060"/>
                  </a:lnTo>
                  <a:lnTo>
                    <a:pt x="165957" y="43997"/>
                  </a:lnTo>
                  <a:lnTo>
                    <a:pt x="165588" y="38900"/>
                  </a:lnTo>
                  <a:lnTo>
                    <a:pt x="164918" y="33870"/>
                  </a:lnTo>
                  <a:lnTo>
                    <a:pt x="163811" y="28974"/>
                  </a:lnTo>
                  <a:lnTo>
                    <a:pt x="162302" y="24279"/>
                  </a:lnTo>
                  <a:lnTo>
                    <a:pt x="160793" y="20926"/>
                  </a:lnTo>
                  <a:lnTo>
                    <a:pt x="159619" y="18746"/>
                  </a:lnTo>
                  <a:lnTo>
                    <a:pt x="158278" y="16701"/>
                  </a:lnTo>
                  <a:lnTo>
                    <a:pt x="156803" y="14722"/>
                  </a:lnTo>
                  <a:lnTo>
                    <a:pt x="155998" y="13783"/>
                  </a:lnTo>
                  <a:lnTo>
                    <a:pt x="155160" y="12878"/>
                  </a:lnTo>
                  <a:lnTo>
                    <a:pt x="153449" y="11168"/>
                  </a:lnTo>
                  <a:lnTo>
                    <a:pt x="151571" y="9625"/>
                  </a:lnTo>
                  <a:lnTo>
                    <a:pt x="149627" y="8217"/>
                  </a:lnTo>
                  <a:lnTo>
                    <a:pt x="146541" y="6339"/>
                  </a:lnTo>
                  <a:lnTo>
                    <a:pt x="142149" y="4293"/>
                  </a:lnTo>
                  <a:lnTo>
                    <a:pt x="137521" y="2684"/>
                  </a:lnTo>
                  <a:lnTo>
                    <a:pt x="132726" y="1510"/>
                  </a:lnTo>
                  <a:lnTo>
                    <a:pt x="127830" y="705"/>
                  </a:lnTo>
                  <a:lnTo>
                    <a:pt x="122900" y="202"/>
                  </a:lnTo>
                  <a:lnTo>
                    <a:pt x="120419" y="68"/>
                  </a:lnTo>
                  <a:lnTo>
                    <a:pt x="118440" y="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333;p33">
              <a:extLst>
                <a:ext uri="{FF2B5EF4-FFF2-40B4-BE49-F238E27FC236}">
                  <a16:creationId xmlns:a16="http://schemas.microsoft.com/office/drawing/2014/main" id="{7608059F-3DC3-40A5-A959-75F2CE10BDCF}"/>
                </a:ext>
              </a:extLst>
            </p:cNvPr>
            <p:cNvSpPr/>
            <p:nvPr/>
          </p:nvSpPr>
          <p:spPr>
            <a:xfrm>
              <a:off x="5330186" y="1481044"/>
              <a:ext cx="2273137" cy="1746601"/>
            </a:xfrm>
            <a:custGeom>
              <a:avLst/>
              <a:gdLst/>
              <a:ahLst/>
              <a:cxnLst/>
              <a:rect l="l" t="t" r="r" b="b"/>
              <a:pathLst>
                <a:path w="125953" h="96778" extrusionOk="0">
                  <a:moveTo>
                    <a:pt x="4193" y="0"/>
                  </a:moveTo>
                  <a:lnTo>
                    <a:pt x="3287" y="201"/>
                  </a:lnTo>
                  <a:lnTo>
                    <a:pt x="2449" y="537"/>
                  </a:lnTo>
                  <a:lnTo>
                    <a:pt x="1678" y="1040"/>
                  </a:lnTo>
                  <a:lnTo>
                    <a:pt x="1041" y="1677"/>
                  </a:lnTo>
                  <a:lnTo>
                    <a:pt x="538" y="2448"/>
                  </a:lnTo>
                  <a:lnTo>
                    <a:pt x="202" y="3286"/>
                  </a:lnTo>
                  <a:lnTo>
                    <a:pt x="1" y="4192"/>
                  </a:lnTo>
                  <a:lnTo>
                    <a:pt x="1" y="4695"/>
                  </a:lnTo>
                  <a:lnTo>
                    <a:pt x="1" y="92083"/>
                  </a:lnTo>
                  <a:lnTo>
                    <a:pt x="1" y="92552"/>
                  </a:lnTo>
                  <a:lnTo>
                    <a:pt x="202" y="93491"/>
                  </a:lnTo>
                  <a:lnTo>
                    <a:pt x="538" y="94330"/>
                  </a:lnTo>
                  <a:lnTo>
                    <a:pt x="1041" y="95067"/>
                  </a:lnTo>
                  <a:lnTo>
                    <a:pt x="1678" y="95704"/>
                  </a:lnTo>
                  <a:lnTo>
                    <a:pt x="2449" y="96207"/>
                  </a:lnTo>
                  <a:lnTo>
                    <a:pt x="3287" y="96576"/>
                  </a:lnTo>
                  <a:lnTo>
                    <a:pt x="4226" y="96777"/>
                  </a:lnTo>
                  <a:lnTo>
                    <a:pt x="121727" y="96777"/>
                  </a:lnTo>
                  <a:lnTo>
                    <a:pt x="122632" y="96576"/>
                  </a:lnTo>
                  <a:lnTo>
                    <a:pt x="123471" y="96207"/>
                  </a:lnTo>
                  <a:lnTo>
                    <a:pt x="124242" y="95704"/>
                  </a:lnTo>
                  <a:lnTo>
                    <a:pt x="124879" y="95067"/>
                  </a:lnTo>
                  <a:lnTo>
                    <a:pt x="125382" y="94330"/>
                  </a:lnTo>
                  <a:lnTo>
                    <a:pt x="125718" y="93458"/>
                  </a:lnTo>
                  <a:lnTo>
                    <a:pt x="125919" y="92552"/>
                  </a:lnTo>
                  <a:lnTo>
                    <a:pt x="125952" y="92083"/>
                  </a:lnTo>
                  <a:lnTo>
                    <a:pt x="125952" y="4695"/>
                  </a:lnTo>
                  <a:lnTo>
                    <a:pt x="125919" y="4192"/>
                  </a:lnTo>
                  <a:lnTo>
                    <a:pt x="125718" y="3286"/>
                  </a:lnTo>
                  <a:lnTo>
                    <a:pt x="125382" y="2448"/>
                  </a:lnTo>
                  <a:lnTo>
                    <a:pt x="124879" y="1677"/>
                  </a:lnTo>
                  <a:lnTo>
                    <a:pt x="124209" y="1040"/>
                  </a:lnTo>
                  <a:lnTo>
                    <a:pt x="123471" y="537"/>
                  </a:lnTo>
                  <a:lnTo>
                    <a:pt x="122632" y="168"/>
                  </a:lnTo>
                  <a:lnTo>
                    <a:pt x="1216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5;p33">
              <a:extLst>
                <a:ext uri="{FF2B5EF4-FFF2-40B4-BE49-F238E27FC236}">
                  <a16:creationId xmlns:a16="http://schemas.microsoft.com/office/drawing/2014/main" id="{B10A65AD-A38E-446F-B7AD-6CC51F6BD7AC}"/>
                </a:ext>
              </a:extLst>
            </p:cNvPr>
            <p:cNvSpPr/>
            <p:nvPr/>
          </p:nvSpPr>
          <p:spPr>
            <a:xfrm>
              <a:off x="7214164" y="1954899"/>
              <a:ext cx="298379" cy="303830"/>
            </a:xfrm>
            <a:custGeom>
              <a:avLst/>
              <a:gdLst/>
              <a:ahLst/>
              <a:cxnLst/>
              <a:rect l="l" t="t" r="r" b="b"/>
              <a:pathLst>
                <a:path w="16533" h="16835" extrusionOk="0">
                  <a:moveTo>
                    <a:pt x="8652" y="4125"/>
                  </a:moveTo>
                  <a:lnTo>
                    <a:pt x="9524" y="4293"/>
                  </a:lnTo>
                  <a:lnTo>
                    <a:pt x="10295" y="4628"/>
                  </a:lnTo>
                  <a:lnTo>
                    <a:pt x="10999" y="5098"/>
                  </a:lnTo>
                  <a:lnTo>
                    <a:pt x="11603" y="5668"/>
                  </a:lnTo>
                  <a:lnTo>
                    <a:pt x="12072" y="6372"/>
                  </a:lnTo>
                  <a:lnTo>
                    <a:pt x="12408" y="7143"/>
                  </a:lnTo>
                  <a:lnTo>
                    <a:pt x="12575" y="8015"/>
                  </a:lnTo>
                  <a:lnTo>
                    <a:pt x="12575" y="8451"/>
                  </a:lnTo>
                  <a:lnTo>
                    <a:pt x="12609" y="8485"/>
                  </a:lnTo>
                  <a:lnTo>
                    <a:pt x="12575" y="9189"/>
                  </a:lnTo>
                  <a:lnTo>
                    <a:pt x="12173" y="10463"/>
                  </a:lnTo>
                  <a:lnTo>
                    <a:pt x="11435" y="11503"/>
                  </a:lnTo>
                  <a:lnTo>
                    <a:pt x="10463" y="12274"/>
                  </a:lnTo>
                  <a:lnTo>
                    <a:pt x="9323" y="12743"/>
                  </a:lnTo>
                  <a:lnTo>
                    <a:pt x="8082" y="12878"/>
                  </a:lnTo>
                  <a:lnTo>
                    <a:pt x="6841" y="12676"/>
                  </a:lnTo>
                  <a:lnTo>
                    <a:pt x="5667" y="12073"/>
                  </a:lnTo>
                  <a:lnTo>
                    <a:pt x="5131" y="11570"/>
                  </a:lnTo>
                  <a:lnTo>
                    <a:pt x="4661" y="11033"/>
                  </a:lnTo>
                  <a:lnTo>
                    <a:pt x="4024" y="9860"/>
                  </a:lnTo>
                  <a:lnTo>
                    <a:pt x="3823" y="8619"/>
                  </a:lnTo>
                  <a:lnTo>
                    <a:pt x="3957" y="7378"/>
                  </a:lnTo>
                  <a:lnTo>
                    <a:pt x="4427" y="6238"/>
                  </a:lnTo>
                  <a:lnTo>
                    <a:pt x="5198" y="5266"/>
                  </a:lnTo>
                  <a:lnTo>
                    <a:pt x="6238" y="4561"/>
                  </a:lnTo>
                  <a:lnTo>
                    <a:pt x="7512" y="4159"/>
                  </a:lnTo>
                  <a:lnTo>
                    <a:pt x="8216" y="4125"/>
                  </a:lnTo>
                  <a:close/>
                  <a:moveTo>
                    <a:pt x="8015" y="1"/>
                  </a:moveTo>
                  <a:lnTo>
                    <a:pt x="7713" y="34"/>
                  </a:lnTo>
                  <a:lnTo>
                    <a:pt x="7244" y="403"/>
                  </a:lnTo>
                  <a:lnTo>
                    <a:pt x="7143" y="671"/>
                  </a:lnTo>
                  <a:lnTo>
                    <a:pt x="7042" y="1107"/>
                  </a:lnTo>
                  <a:lnTo>
                    <a:pt x="6942" y="1309"/>
                  </a:lnTo>
                  <a:lnTo>
                    <a:pt x="6640" y="1644"/>
                  </a:lnTo>
                  <a:lnTo>
                    <a:pt x="6405" y="1711"/>
                  </a:lnTo>
                  <a:lnTo>
                    <a:pt x="6103" y="1812"/>
                  </a:lnTo>
                  <a:lnTo>
                    <a:pt x="5802" y="1912"/>
                  </a:lnTo>
                  <a:lnTo>
                    <a:pt x="5567" y="1979"/>
                  </a:lnTo>
                  <a:lnTo>
                    <a:pt x="5131" y="1879"/>
                  </a:lnTo>
                  <a:lnTo>
                    <a:pt x="4930" y="1745"/>
                  </a:lnTo>
                  <a:lnTo>
                    <a:pt x="4594" y="1476"/>
                  </a:lnTo>
                  <a:lnTo>
                    <a:pt x="4326" y="1309"/>
                  </a:lnTo>
                  <a:lnTo>
                    <a:pt x="3790" y="1275"/>
                  </a:lnTo>
                  <a:lnTo>
                    <a:pt x="3521" y="1409"/>
                  </a:lnTo>
                  <a:lnTo>
                    <a:pt x="3220" y="1610"/>
                  </a:lnTo>
                  <a:lnTo>
                    <a:pt x="2985" y="1812"/>
                  </a:lnTo>
                  <a:lnTo>
                    <a:pt x="2817" y="2348"/>
                  </a:lnTo>
                  <a:lnTo>
                    <a:pt x="2884" y="2650"/>
                  </a:lnTo>
                  <a:lnTo>
                    <a:pt x="3052" y="3052"/>
                  </a:lnTo>
                  <a:lnTo>
                    <a:pt x="3119" y="3287"/>
                  </a:lnTo>
                  <a:lnTo>
                    <a:pt x="3052" y="3723"/>
                  </a:lnTo>
                  <a:lnTo>
                    <a:pt x="2918" y="3924"/>
                  </a:lnTo>
                  <a:lnTo>
                    <a:pt x="2717" y="4192"/>
                  </a:lnTo>
                  <a:lnTo>
                    <a:pt x="2515" y="4427"/>
                  </a:lnTo>
                  <a:lnTo>
                    <a:pt x="2381" y="4628"/>
                  </a:lnTo>
                  <a:lnTo>
                    <a:pt x="1945" y="4830"/>
                  </a:lnTo>
                  <a:lnTo>
                    <a:pt x="1711" y="4830"/>
                  </a:lnTo>
                  <a:lnTo>
                    <a:pt x="1308" y="4763"/>
                  </a:lnTo>
                  <a:lnTo>
                    <a:pt x="1006" y="4763"/>
                  </a:lnTo>
                  <a:lnTo>
                    <a:pt x="503" y="5064"/>
                  </a:lnTo>
                  <a:lnTo>
                    <a:pt x="403" y="5333"/>
                  </a:lnTo>
                  <a:lnTo>
                    <a:pt x="269" y="5735"/>
                  </a:lnTo>
                  <a:lnTo>
                    <a:pt x="168" y="6003"/>
                  </a:lnTo>
                  <a:lnTo>
                    <a:pt x="336" y="6540"/>
                  </a:lnTo>
                  <a:lnTo>
                    <a:pt x="570" y="6741"/>
                  </a:lnTo>
                  <a:lnTo>
                    <a:pt x="973" y="7009"/>
                  </a:lnTo>
                  <a:lnTo>
                    <a:pt x="1140" y="7177"/>
                  </a:lnTo>
                  <a:lnTo>
                    <a:pt x="1342" y="7579"/>
                  </a:lnTo>
                  <a:lnTo>
                    <a:pt x="1342" y="7814"/>
                  </a:lnTo>
                  <a:lnTo>
                    <a:pt x="1308" y="8149"/>
                  </a:lnTo>
                  <a:lnTo>
                    <a:pt x="1308" y="8485"/>
                  </a:lnTo>
                  <a:lnTo>
                    <a:pt x="1275" y="8719"/>
                  </a:lnTo>
                  <a:lnTo>
                    <a:pt x="1040" y="9088"/>
                  </a:lnTo>
                  <a:lnTo>
                    <a:pt x="872" y="9222"/>
                  </a:lnTo>
                  <a:lnTo>
                    <a:pt x="470" y="9457"/>
                  </a:lnTo>
                  <a:lnTo>
                    <a:pt x="202" y="9625"/>
                  </a:lnTo>
                  <a:lnTo>
                    <a:pt x="0" y="10128"/>
                  </a:lnTo>
                  <a:lnTo>
                    <a:pt x="34" y="10430"/>
                  </a:lnTo>
                  <a:lnTo>
                    <a:pt x="134" y="10832"/>
                  </a:lnTo>
                  <a:lnTo>
                    <a:pt x="235" y="11100"/>
                  </a:lnTo>
                  <a:lnTo>
                    <a:pt x="705" y="11436"/>
                  </a:lnTo>
                  <a:lnTo>
                    <a:pt x="1006" y="11469"/>
                  </a:lnTo>
                  <a:lnTo>
                    <a:pt x="1643" y="11469"/>
                  </a:lnTo>
                  <a:lnTo>
                    <a:pt x="2046" y="11704"/>
                  </a:lnTo>
                  <a:lnTo>
                    <a:pt x="2180" y="11872"/>
                  </a:lnTo>
                  <a:lnTo>
                    <a:pt x="2348" y="12207"/>
                  </a:lnTo>
                  <a:lnTo>
                    <a:pt x="2549" y="12475"/>
                  </a:lnTo>
                  <a:lnTo>
                    <a:pt x="2649" y="12676"/>
                  </a:lnTo>
                  <a:lnTo>
                    <a:pt x="2683" y="13112"/>
                  </a:lnTo>
                  <a:lnTo>
                    <a:pt x="2616" y="13347"/>
                  </a:lnTo>
                  <a:lnTo>
                    <a:pt x="2448" y="13716"/>
                  </a:lnTo>
                  <a:lnTo>
                    <a:pt x="2348" y="13984"/>
                  </a:lnTo>
                  <a:lnTo>
                    <a:pt x="2448" y="14554"/>
                  </a:lnTo>
                  <a:lnTo>
                    <a:pt x="2649" y="14755"/>
                  </a:lnTo>
                  <a:lnTo>
                    <a:pt x="2951" y="15024"/>
                  </a:lnTo>
                  <a:lnTo>
                    <a:pt x="3220" y="15191"/>
                  </a:lnTo>
                  <a:lnTo>
                    <a:pt x="3790" y="15191"/>
                  </a:lnTo>
                  <a:lnTo>
                    <a:pt x="4024" y="15057"/>
                  </a:lnTo>
                  <a:lnTo>
                    <a:pt x="4360" y="14823"/>
                  </a:lnTo>
                  <a:lnTo>
                    <a:pt x="4527" y="14722"/>
                  </a:lnTo>
                  <a:lnTo>
                    <a:pt x="4997" y="14688"/>
                  </a:lnTo>
                  <a:lnTo>
                    <a:pt x="5198" y="14755"/>
                  </a:lnTo>
                  <a:lnTo>
                    <a:pt x="5533" y="14890"/>
                  </a:lnTo>
                  <a:lnTo>
                    <a:pt x="5869" y="15024"/>
                  </a:lnTo>
                  <a:lnTo>
                    <a:pt x="6070" y="15124"/>
                  </a:lnTo>
                  <a:lnTo>
                    <a:pt x="6372" y="15493"/>
                  </a:lnTo>
                  <a:lnTo>
                    <a:pt x="6439" y="15694"/>
                  </a:lnTo>
                  <a:lnTo>
                    <a:pt x="6506" y="16063"/>
                  </a:lnTo>
                  <a:lnTo>
                    <a:pt x="6573" y="16365"/>
                  </a:lnTo>
                  <a:lnTo>
                    <a:pt x="7009" y="16734"/>
                  </a:lnTo>
                  <a:lnTo>
                    <a:pt x="7277" y="16801"/>
                  </a:lnTo>
                  <a:lnTo>
                    <a:pt x="7679" y="16835"/>
                  </a:lnTo>
                  <a:lnTo>
                    <a:pt x="7981" y="16835"/>
                  </a:lnTo>
                  <a:lnTo>
                    <a:pt x="8451" y="16533"/>
                  </a:lnTo>
                  <a:lnTo>
                    <a:pt x="8585" y="16264"/>
                  </a:lnTo>
                  <a:lnTo>
                    <a:pt x="8685" y="15929"/>
                  </a:lnTo>
                  <a:lnTo>
                    <a:pt x="8786" y="15694"/>
                  </a:lnTo>
                  <a:lnTo>
                    <a:pt x="9155" y="15393"/>
                  </a:lnTo>
                  <a:lnTo>
                    <a:pt x="9356" y="15359"/>
                  </a:lnTo>
                  <a:lnTo>
                    <a:pt x="9725" y="15292"/>
                  </a:lnTo>
                  <a:lnTo>
                    <a:pt x="10094" y="15191"/>
                  </a:lnTo>
                  <a:lnTo>
                    <a:pt x="10329" y="15158"/>
                  </a:lnTo>
                  <a:lnTo>
                    <a:pt x="10765" y="15258"/>
                  </a:lnTo>
                  <a:lnTo>
                    <a:pt x="10932" y="15426"/>
                  </a:lnTo>
                  <a:lnTo>
                    <a:pt x="11200" y="15694"/>
                  </a:lnTo>
                  <a:lnTo>
                    <a:pt x="11402" y="15862"/>
                  </a:lnTo>
                  <a:lnTo>
                    <a:pt x="11972" y="15929"/>
                  </a:lnTo>
                  <a:lnTo>
                    <a:pt x="12240" y="15829"/>
                  </a:lnTo>
                  <a:lnTo>
                    <a:pt x="12575" y="15627"/>
                  </a:lnTo>
                  <a:lnTo>
                    <a:pt x="12844" y="15460"/>
                  </a:lnTo>
                  <a:lnTo>
                    <a:pt x="13045" y="14923"/>
                  </a:lnTo>
                  <a:lnTo>
                    <a:pt x="13011" y="14621"/>
                  </a:lnTo>
                  <a:lnTo>
                    <a:pt x="12911" y="14286"/>
                  </a:lnTo>
                  <a:lnTo>
                    <a:pt x="12877" y="14051"/>
                  </a:lnTo>
                  <a:lnTo>
                    <a:pt x="12978" y="13615"/>
                  </a:lnTo>
                  <a:lnTo>
                    <a:pt x="13145" y="13448"/>
                  </a:lnTo>
                  <a:lnTo>
                    <a:pt x="13380" y="13179"/>
                  </a:lnTo>
                  <a:lnTo>
                    <a:pt x="13648" y="12878"/>
                  </a:lnTo>
                  <a:lnTo>
                    <a:pt x="13816" y="12710"/>
                  </a:lnTo>
                  <a:lnTo>
                    <a:pt x="14252" y="12542"/>
                  </a:lnTo>
                  <a:lnTo>
                    <a:pt x="14487" y="12576"/>
                  </a:lnTo>
                  <a:lnTo>
                    <a:pt x="14822" y="12643"/>
                  </a:lnTo>
                  <a:lnTo>
                    <a:pt x="15124" y="12676"/>
                  </a:lnTo>
                  <a:lnTo>
                    <a:pt x="15627" y="12408"/>
                  </a:lnTo>
                  <a:lnTo>
                    <a:pt x="15761" y="12173"/>
                  </a:lnTo>
                  <a:lnTo>
                    <a:pt x="15929" y="11805"/>
                  </a:lnTo>
                  <a:lnTo>
                    <a:pt x="16029" y="11503"/>
                  </a:lnTo>
                  <a:lnTo>
                    <a:pt x="15895" y="10966"/>
                  </a:lnTo>
                  <a:lnTo>
                    <a:pt x="15694" y="10765"/>
                  </a:lnTo>
                  <a:lnTo>
                    <a:pt x="15426" y="10530"/>
                  </a:lnTo>
                  <a:lnTo>
                    <a:pt x="15258" y="10396"/>
                  </a:lnTo>
                  <a:lnTo>
                    <a:pt x="15090" y="9960"/>
                  </a:lnTo>
                  <a:lnTo>
                    <a:pt x="15124" y="9725"/>
                  </a:lnTo>
                  <a:lnTo>
                    <a:pt x="15157" y="9357"/>
                  </a:lnTo>
                  <a:lnTo>
                    <a:pt x="15191" y="8954"/>
                  </a:lnTo>
                  <a:lnTo>
                    <a:pt x="15224" y="8719"/>
                  </a:lnTo>
                  <a:lnTo>
                    <a:pt x="15493" y="8384"/>
                  </a:lnTo>
                  <a:lnTo>
                    <a:pt x="15694" y="8250"/>
                  </a:lnTo>
                  <a:lnTo>
                    <a:pt x="16029" y="8116"/>
                  </a:lnTo>
                  <a:lnTo>
                    <a:pt x="16264" y="7948"/>
                  </a:lnTo>
                  <a:lnTo>
                    <a:pt x="16532" y="7445"/>
                  </a:lnTo>
                  <a:lnTo>
                    <a:pt x="16532" y="7177"/>
                  </a:lnTo>
                  <a:lnTo>
                    <a:pt x="16465" y="6775"/>
                  </a:lnTo>
                  <a:lnTo>
                    <a:pt x="16365" y="6506"/>
                  </a:lnTo>
                  <a:lnTo>
                    <a:pt x="15962" y="6104"/>
                  </a:lnTo>
                  <a:lnTo>
                    <a:pt x="15660" y="6070"/>
                  </a:lnTo>
                  <a:lnTo>
                    <a:pt x="15258" y="6037"/>
                  </a:lnTo>
                  <a:lnTo>
                    <a:pt x="15057" y="6003"/>
                  </a:lnTo>
                  <a:lnTo>
                    <a:pt x="14688" y="5735"/>
                  </a:lnTo>
                  <a:lnTo>
                    <a:pt x="14554" y="5567"/>
                  </a:lnTo>
                  <a:lnTo>
                    <a:pt x="14386" y="5232"/>
                  </a:lnTo>
                  <a:lnTo>
                    <a:pt x="14218" y="4897"/>
                  </a:lnTo>
                  <a:lnTo>
                    <a:pt x="14118" y="4695"/>
                  </a:lnTo>
                  <a:lnTo>
                    <a:pt x="14118" y="4260"/>
                  </a:lnTo>
                  <a:lnTo>
                    <a:pt x="14218" y="4058"/>
                  </a:lnTo>
                  <a:lnTo>
                    <a:pt x="14420" y="3723"/>
                  </a:lnTo>
                  <a:lnTo>
                    <a:pt x="14520" y="3455"/>
                  </a:lnTo>
                  <a:lnTo>
                    <a:pt x="14453" y="2885"/>
                  </a:lnTo>
                  <a:lnTo>
                    <a:pt x="14286" y="2650"/>
                  </a:lnTo>
                  <a:lnTo>
                    <a:pt x="14017" y="2382"/>
                  </a:lnTo>
                  <a:lnTo>
                    <a:pt x="13783" y="2180"/>
                  </a:lnTo>
                  <a:lnTo>
                    <a:pt x="13212" y="2113"/>
                  </a:lnTo>
                  <a:lnTo>
                    <a:pt x="12944" y="2248"/>
                  </a:lnTo>
                  <a:lnTo>
                    <a:pt x="12609" y="2449"/>
                  </a:lnTo>
                  <a:lnTo>
                    <a:pt x="12374" y="2549"/>
                  </a:lnTo>
                  <a:lnTo>
                    <a:pt x="11938" y="2549"/>
                  </a:lnTo>
                  <a:lnTo>
                    <a:pt x="11737" y="2449"/>
                  </a:lnTo>
                  <a:lnTo>
                    <a:pt x="10899" y="2013"/>
                  </a:lnTo>
                  <a:lnTo>
                    <a:pt x="9960" y="1745"/>
                  </a:lnTo>
                  <a:lnTo>
                    <a:pt x="9759" y="1644"/>
                  </a:lnTo>
                  <a:lnTo>
                    <a:pt x="9423" y="1309"/>
                  </a:lnTo>
                  <a:lnTo>
                    <a:pt x="9356" y="1107"/>
                  </a:lnTo>
                  <a:lnTo>
                    <a:pt x="9256" y="671"/>
                  </a:lnTo>
                  <a:lnTo>
                    <a:pt x="9155" y="403"/>
                  </a:lnTo>
                  <a:lnTo>
                    <a:pt x="8685" y="34"/>
                  </a:lnTo>
                  <a:lnTo>
                    <a:pt x="8384" y="1"/>
                  </a:lnTo>
                  <a:close/>
                </a:path>
              </a:pathLst>
            </a:custGeom>
            <a:solidFill>
              <a:schemeClr val="tx1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;p33">
              <a:extLst>
                <a:ext uri="{FF2B5EF4-FFF2-40B4-BE49-F238E27FC236}">
                  <a16:creationId xmlns:a16="http://schemas.microsoft.com/office/drawing/2014/main" id="{B05E2180-333B-49C4-8CDA-67CB143CAA2A}"/>
                </a:ext>
              </a:extLst>
            </p:cNvPr>
            <p:cNvSpPr/>
            <p:nvPr/>
          </p:nvSpPr>
          <p:spPr>
            <a:xfrm>
              <a:off x="5330186" y="1481044"/>
              <a:ext cx="2273137" cy="88974"/>
            </a:xfrm>
            <a:custGeom>
              <a:avLst/>
              <a:gdLst/>
              <a:ahLst/>
              <a:cxnLst/>
              <a:rect l="l" t="t" r="r" b="b"/>
              <a:pathLst>
                <a:path w="125953" h="4930" extrusionOk="0">
                  <a:moveTo>
                    <a:pt x="4193" y="0"/>
                  </a:moveTo>
                  <a:lnTo>
                    <a:pt x="3287" y="201"/>
                  </a:lnTo>
                  <a:lnTo>
                    <a:pt x="2449" y="537"/>
                  </a:lnTo>
                  <a:lnTo>
                    <a:pt x="1678" y="1040"/>
                  </a:lnTo>
                  <a:lnTo>
                    <a:pt x="1041" y="1677"/>
                  </a:lnTo>
                  <a:lnTo>
                    <a:pt x="538" y="2448"/>
                  </a:lnTo>
                  <a:lnTo>
                    <a:pt x="202" y="3286"/>
                  </a:lnTo>
                  <a:lnTo>
                    <a:pt x="1" y="4192"/>
                  </a:lnTo>
                  <a:lnTo>
                    <a:pt x="1" y="4695"/>
                  </a:lnTo>
                  <a:lnTo>
                    <a:pt x="1" y="4930"/>
                  </a:lnTo>
                  <a:lnTo>
                    <a:pt x="125952" y="4930"/>
                  </a:lnTo>
                  <a:lnTo>
                    <a:pt x="125952" y="4695"/>
                  </a:lnTo>
                  <a:lnTo>
                    <a:pt x="125919" y="4192"/>
                  </a:lnTo>
                  <a:lnTo>
                    <a:pt x="125718" y="3286"/>
                  </a:lnTo>
                  <a:lnTo>
                    <a:pt x="125382" y="2448"/>
                  </a:lnTo>
                  <a:lnTo>
                    <a:pt x="124879" y="1677"/>
                  </a:lnTo>
                  <a:lnTo>
                    <a:pt x="124209" y="1040"/>
                  </a:lnTo>
                  <a:lnTo>
                    <a:pt x="123471" y="537"/>
                  </a:lnTo>
                  <a:lnTo>
                    <a:pt x="122632" y="168"/>
                  </a:lnTo>
                  <a:lnTo>
                    <a:pt x="12169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7;p33">
              <a:extLst>
                <a:ext uri="{FF2B5EF4-FFF2-40B4-BE49-F238E27FC236}">
                  <a16:creationId xmlns:a16="http://schemas.microsoft.com/office/drawing/2014/main" id="{988962B4-82A1-4CCE-9ECF-66E602282B36}"/>
                </a:ext>
              </a:extLst>
            </p:cNvPr>
            <p:cNvSpPr/>
            <p:nvPr/>
          </p:nvSpPr>
          <p:spPr>
            <a:xfrm>
              <a:off x="5330186" y="1481044"/>
              <a:ext cx="2273137" cy="1746601"/>
            </a:xfrm>
            <a:custGeom>
              <a:avLst/>
              <a:gdLst/>
              <a:ahLst/>
              <a:cxnLst/>
              <a:rect l="l" t="t" r="r" b="b"/>
              <a:pathLst>
                <a:path w="125953" h="96778" fill="none" extrusionOk="0">
                  <a:moveTo>
                    <a:pt x="125952" y="4695"/>
                  </a:moveTo>
                  <a:lnTo>
                    <a:pt x="125952" y="92083"/>
                  </a:lnTo>
                  <a:lnTo>
                    <a:pt x="125919" y="92552"/>
                  </a:lnTo>
                  <a:lnTo>
                    <a:pt x="125718" y="93458"/>
                  </a:lnTo>
                  <a:lnTo>
                    <a:pt x="125382" y="94330"/>
                  </a:lnTo>
                  <a:lnTo>
                    <a:pt x="124879" y="95067"/>
                  </a:lnTo>
                  <a:lnTo>
                    <a:pt x="124242" y="95704"/>
                  </a:lnTo>
                  <a:lnTo>
                    <a:pt x="123471" y="96207"/>
                  </a:lnTo>
                  <a:lnTo>
                    <a:pt x="122632" y="96576"/>
                  </a:lnTo>
                  <a:lnTo>
                    <a:pt x="121727" y="96777"/>
                  </a:lnTo>
                  <a:lnTo>
                    <a:pt x="121224" y="96777"/>
                  </a:lnTo>
                  <a:lnTo>
                    <a:pt x="4696" y="96777"/>
                  </a:lnTo>
                  <a:lnTo>
                    <a:pt x="4226" y="96777"/>
                  </a:lnTo>
                  <a:lnTo>
                    <a:pt x="3287" y="96576"/>
                  </a:lnTo>
                  <a:lnTo>
                    <a:pt x="2449" y="96207"/>
                  </a:lnTo>
                  <a:lnTo>
                    <a:pt x="1711" y="95704"/>
                  </a:lnTo>
                  <a:lnTo>
                    <a:pt x="1041" y="95067"/>
                  </a:lnTo>
                  <a:lnTo>
                    <a:pt x="538" y="94330"/>
                  </a:lnTo>
                  <a:lnTo>
                    <a:pt x="202" y="93491"/>
                  </a:lnTo>
                  <a:lnTo>
                    <a:pt x="1" y="92552"/>
                  </a:lnTo>
                  <a:lnTo>
                    <a:pt x="1" y="92083"/>
                  </a:lnTo>
                  <a:lnTo>
                    <a:pt x="1" y="4695"/>
                  </a:lnTo>
                  <a:lnTo>
                    <a:pt x="1" y="4192"/>
                  </a:lnTo>
                  <a:lnTo>
                    <a:pt x="202" y="3286"/>
                  </a:lnTo>
                  <a:lnTo>
                    <a:pt x="538" y="2448"/>
                  </a:lnTo>
                  <a:lnTo>
                    <a:pt x="1041" y="1677"/>
                  </a:lnTo>
                  <a:lnTo>
                    <a:pt x="1678" y="1040"/>
                  </a:lnTo>
                  <a:lnTo>
                    <a:pt x="2449" y="537"/>
                  </a:lnTo>
                  <a:lnTo>
                    <a:pt x="3287" y="201"/>
                  </a:lnTo>
                  <a:lnTo>
                    <a:pt x="4193" y="0"/>
                  </a:lnTo>
                  <a:lnTo>
                    <a:pt x="4696" y="0"/>
                  </a:lnTo>
                  <a:lnTo>
                    <a:pt x="121224" y="0"/>
                  </a:lnTo>
                  <a:lnTo>
                    <a:pt x="121694" y="0"/>
                  </a:lnTo>
                  <a:lnTo>
                    <a:pt x="122632" y="168"/>
                  </a:lnTo>
                  <a:lnTo>
                    <a:pt x="123471" y="537"/>
                  </a:lnTo>
                  <a:lnTo>
                    <a:pt x="124209" y="1040"/>
                  </a:lnTo>
                  <a:lnTo>
                    <a:pt x="124879" y="1677"/>
                  </a:lnTo>
                  <a:lnTo>
                    <a:pt x="125382" y="2448"/>
                  </a:lnTo>
                  <a:lnTo>
                    <a:pt x="125718" y="3286"/>
                  </a:lnTo>
                  <a:lnTo>
                    <a:pt x="125919" y="4192"/>
                  </a:lnTo>
                  <a:lnTo>
                    <a:pt x="125952" y="4695"/>
                  </a:lnTo>
                  <a:close/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8;p33">
              <a:extLst>
                <a:ext uri="{FF2B5EF4-FFF2-40B4-BE49-F238E27FC236}">
                  <a16:creationId xmlns:a16="http://schemas.microsoft.com/office/drawing/2014/main" id="{5D08E317-9E48-4F78-A7B8-06F2FAAD6F6F}"/>
                </a:ext>
              </a:extLst>
            </p:cNvPr>
            <p:cNvSpPr/>
            <p:nvPr/>
          </p:nvSpPr>
          <p:spPr>
            <a:xfrm>
              <a:off x="5484510" y="1508277"/>
              <a:ext cx="35120" cy="34507"/>
            </a:xfrm>
            <a:custGeom>
              <a:avLst/>
              <a:gdLst/>
              <a:ahLst/>
              <a:cxnLst/>
              <a:rect l="l" t="t" r="r" b="b"/>
              <a:pathLst>
                <a:path w="1946" h="1912" extrusionOk="0">
                  <a:moveTo>
                    <a:pt x="973" y="0"/>
                  </a:moveTo>
                  <a:lnTo>
                    <a:pt x="672" y="34"/>
                  </a:lnTo>
                  <a:lnTo>
                    <a:pt x="236" y="336"/>
                  </a:lnTo>
                  <a:lnTo>
                    <a:pt x="1" y="839"/>
                  </a:lnTo>
                  <a:lnTo>
                    <a:pt x="102" y="1409"/>
                  </a:lnTo>
                  <a:lnTo>
                    <a:pt x="303" y="1643"/>
                  </a:lnTo>
                  <a:lnTo>
                    <a:pt x="538" y="1811"/>
                  </a:lnTo>
                  <a:lnTo>
                    <a:pt x="1074" y="1912"/>
                  </a:lnTo>
                  <a:lnTo>
                    <a:pt x="1577" y="1710"/>
                  </a:lnTo>
                  <a:lnTo>
                    <a:pt x="1912" y="1274"/>
                  </a:lnTo>
                  <a:lnTo>
                    <a:pt x="1946" y="973"/>
                  </a:lnTo>
                  <a:lnTo>
                    <a:pt x="1879" y="570"/>
                  </a:lnTo>
                  <a:lnTo>
                    <a:pt x="1376" y="67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9;p33">
              <a:extLst>
                <a:ext uri="{FF2B5EF4-FFF2-40B4-BE49-F238E27FC236}">
                  <a16:creationId xmlns:a16="http://schemas.microsoft.com/office/drawing/2014/main" id="{6C1088FD-F5DD-49F2-A9D1-C9A329B12C36}"/>
                </a:ext>
              </a:extLst>
            </p:cNvPr>
            <p:cNvSpPr/>
            <p:nvPr/>
          </p:nvSpPr>
          <p:spPr>
            <a:xfrm>
              <a:off x="5566211" y="1508277"/>
              <a:ext cx="35120" cy="34507"/>
            </a:xfrm>
            <a:custGeom>
              <a:avLst/>
              <a:gdLst/>
              <a:ahLst/>
              <a:cxnLst/>
              <a:rect l="l" t="t" r="r" b="b"/>
              <a:pathLst>
                <a:path w="1946" h="1912" extrusionOk="0">
                  <a:moveTo>
                    <a:pt x="1007" y="0"/>
                  </a:moveTo>
                  <a:lnTo>
                    <a:pt x="672" y="34"/>
                  </a:lnTo>
                  <a:lnTo>
                    <a:pt x="236" y="336"/>
                  </a:lnTo>
                  <a:lnTo>
                    <a:pt x="1" y="839"/>
                  </a:lnTo>
                  <a:lnTo>
                    <a:pt x="102" y="1375"/>
                  </a:lnTo>
                  <a:lnTo>
                    <a:pt x="303" y="1610"/>
                  </a:lnTo>
                  <a:lnTo>
                    <a:pt x="538" y="1811"/>
                  </a:lnTo>
                  <a:lnTo>
                    <a:pt x="1074" y="1912"/>
                  </a:lnTo>
                  <a:lnTo>
                    <a:pt x="1577" y="1710"/>
                  </a:lnTo>
                  <a:lnTo>
                    <a:pt x="1879" y="1274"/>
                  </a:lnTo>
                  <a:lnTo>
                    <a:pt x="1946" y="973"/>
                  </a:lnTo>
                  <a:lnTo>
                    <a:pt x="1879" y="570"/>
                  </a:lnTo>
                  <a:lnTo>
                    <a:pt x="1376" y="67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0;p33">
              <a:extLst>
                <a:ext uri="{FF2B5EF4-FFF2-40B4-BE49-F238E27FC236}">
                  <a16:creationId xmlns:a16="http://schemas.microsoft.com/office/drawing/2014/main" id="{DB37DF45-422F-44BB-9E1C-D666B87ACDE3}"/>
                </a:ext>
              </a:extLst>
            </p:cNvPr>
            <p:cNvSpPr/>
            <p:nvPr/>
          </p:nvSpPr>
          <p:spPr>
            <a:xfrm>
              <a:off x="5647912" y="1508277"/>
              <a:ext cx="34525" cy="34507"/>
            </a:xfrm>
            <a:custGeom>
              <a:avLst/>
              <a:gdLst/>
              <a:ahLst/>
              <a:cxnLst/>
              <a:rect l="l" t="t" r="r" b="b"/>
              <a:pathLst>
                <a:path w="1913" h="1912" extrusionOk="0">
                  <a:moveTo>
                    <a:pt x="973" y="0"/>
                  </a:moveTo>
                  <a:lnTo>
                    <a:pt x="638" y="34"/>
                  </a:lnTo>
                  <a:lnTo>
                    <a:pt x="202" y="336"/>
                  </a:lnTo>
                  <a:lnTo>
                    <a:pt x="1" y="839"/>
                  </a:lnTo>
                  <a:lnTo>
                    <a:pt x="102" y="1409"/>
                  </a:lnTo>
                  <a:lnTo>
                    <a:pt x="269" y="1643"/>
                  </a:lnTo>
                  <a:lnTo>
                    <a:pt x="504" y="1811"/>
                  </a:lnTo>
                  <a:lnTo>
                    <a:pt x="1074" y="1912"/>
                  </a:lnTo>
                  <a:lnTo>
                    <a:pt x="1577" y="1710"/>
                  </a:lnTo>
                  <a:lnTo>
                    <a:pt x="1879" y="1274"/>
                  </a:lnTo>
                  <a:lnTo>
                    <a:pt x="1912" y="973"/>
                  </a:lnTo>
                  <a:lnTo>
                    <a:pt x="1845" y="570"/>
                  </a:lnTo>
                  <a:lnTo>
                    <a:pt x="1342" y="67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;p33">
              <a:extLst>
                <a:ext uri="{FF2B5EF4-FFF2-40B4-BE49-F238E27FC236}">
                  <a16:creationId xmlns:a16="http://schemas.microsoft.com/office/drawing/2014/main" id="{BC004C96-5EE2-4D2C-9E66-703A2516E7B1}"/>
                </a:ext>
              </a:extLst>
            </p:cNvPr>
            <p:cNvSpPr/>
            <p:nvPr/>
          </p:nvSpPr>
          <p:spPr>
            <a:xfrm>
              <a:off x="6799595" y="1654119"/>
              <a:ext cx="1454917" cy="455122"/>
            </a:xfrm>
            <a:custGeom>
              <a:avLst/>
              <a:gdLst/>
              <a:ahLst/>
              <a:cxnLst/>
              <a:rect l="l" t="t" r="r" b="b"/>
              <a:pathLst>
                <a:path w="80616" h="25218" extrusionOk="0">
                  <a:moveTo>
                    <a:pt x="4226" y="1"/>
                  </a:moveTo>
                  <a:lnTo>
                    <a:pt x="3321" y="202"/>
                  </a:lnTo>
                  <a:lnTo>
                    <a:pt x="2449" y="571"/>
                  </a:lnTo>
                  <a:lnTo>
                    <a:pt x="1711" y="1074"/>
                  </a:lnTo>
                  <a:lnTo>
                    <a:pt x="1074" y="1711"/>
                  </a:lnTo>
                  <a:lnTo>
                    <a:pt x="571" y="2449"/>
                  </a:lnTo>
                  <a:lnTo>
                    <a:pt x="202" y="3287"/>
                  </a:lnTo>
                  <a:lnTo>
                    <a:pt x="35" y="4226"/>
                  </a:lnTo>
                  <a:lnTo>
                    <a:pt x="1" y="4695"/>
                  </a:lnTo>
                  <a:lnTo>
                    <a:pt x="1" y="20523"/>
                  </a:lnTo>
                  <a:lnTo>
                    <a:pt x="35" y="20993"/>
                  </a:lnTo>
                  <a:lnTo>
                    <a:pt x="202" y="21932"/>
                  </a:lnTo>
                  <a:lnTo>
                    <a:pt x="571" y="22770"/>
                  </a:lnTo>
                  <a:lnTo>
                    <a:pt x="1074" y="23508"/>
                  </a:lnTo>
                  <a:lnTo>
                    <a:pt x="1711" y="24145"/>
                  </a:lnTo>
                  <a:lnTo>
                    <a:pt x="2449" y="24648"/>
                  </a:lnTo>
                  <a:lnTo>
                    <a:pt x="3321" y="25017"/>
                  </a:lnTo>
                  <a:lnTo>
                    <a:pt x="4226" y="25184"/>
                  </a:lnTo>
                  <a:lnTo>
                    <a:pt x="4729" y="25218"/>
                  </a:lnTo>
                  <a:lnTo>
                    <a:pt x="75921" y="25218"/>
                  </a:lnTo>
                  <a:lnTo>
                    <a:pt x="76390" y="25184"/>
                  </a:lnTo>
                  <a:lnTo>
                    <a:pt x="77329" y="25017"/>
                  </a:lnTo>
                  <a:lnTo>
                    <a:pt x="78167" y="24648"/>
                  </a:lnTo>
                  <a:lnTo>
                    <a:pt x="78905" y="24145"/>
                  </a:lnTo>
                  <a:lnTo>
                    <a:pt x="79542" y="23508"/>
                  </a:lnTo>
                  <a:lnTo>
                    <a:pt x="80079" y="22770"/>
                  </a:lnTo>
                  <a:lnTo>
                    <a:pt x="80414" y="21932"/>
                  </a:lnTo>
                  <a:lnTo>
                    <a:pt x="80615" y="20993"/>
                  </a:lnTo>
                  <a:lnTo>
                    <a:pt x="80615" y="20523"/>
                  </a:lnTo>
                  <a:lnTo>
                    <a:pt x="80615" y="4695"/>
                  </a:lnTo>
                  <a:lnTo>
                    <a:pt x="80615" y="4226"/>
                  </a:lnTo>
                  <a:lnTo>
                    <a:pt x="80414" y="3287"/>
                  </a:lnTo>
                  <a:lnTo>
                    <a:pt x="80079" y="2449"/>
                  </a:lnTo>
                  <a:lnTo>
                    <a:pt x="79542" y="1711"/>
                  </a:lnTo>
                  <a:lnTo>
                    <a:pt x="78905" y="1074"/>
                  </a:lnTo>
                  <a:lnTo>
                    <a:pt x="78167" y="571"/>
                  </a:lnTo>
                  <a:lnTo>
                    <a:pt x="77329" y="202"/>
                  </a:lnTo>
                  <a:lnTo>
                    <a:pt x="76390" y="1"/>
                  </a:lnTo>
                  <a:close/>
                </a:path>
              </a:pathLst>
            </a:custGeom>
            <a:solidFill>
              <a:srgbClr val="FFFFFF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3;p33">
              <a:extLst>
                <a:ext uri="{FF2B5EF4-FFF2-40B4-BE49-F238E27FC236}">
                  <a16:creationId xmlns:a16="http://schemas.microsoft.com/office/drawing/2014/main" id="{03D1AD04-456E-4124-803B-05E6BBF9B8CB}"/>
                </a:ext>
              </a:extLst>
            </p:cNvPr>
            <p:cNvSpPr/>
            <p:nvPr/>
          </p:nvSpPr>
          <p:spPr>
            <a:xfrm>
              <a:off x="7054390" y="1879857"/>
              <a:ext cx="991331" cy="18"/>
            </a:xfrm>
            <a:custGeom>
              <a:avLst/>
              <a:gdLst/>
              <a:ahLst/>
              <a:cxnLst/>
              <a:rect l="l" t="t" r="r" b="b"/>
              <a:pathLst>
                <a:path w="54929" h="1" fill="none" extrusionOk="0">
                  <a:moveTo>
                    <a:pt x="1" y="1"/>
                  </a:moveTo>
                  <a:lnTo>
                    <a:pt x="54928" y="1"/>
                  </a:lnTo>
                </a:path>
              </a:pathLst>
            </a:custGeom>
            <a:noFill/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4;p33">
              <a:extLst>
                <a:ext uri="{FF2B5EF4-FFF2-40B4-BE49-F238E27FC236}">
                  <a16:creationId xmlns:a16="http://schemas.microsoft.com/office/drawing/2014/main" id="{F8318DAF-88F1-4465-896E-8D198DE8578B}"/>
                </a:ext>
              </a:extLst>
            </p:cNvPr>
            <p:cNvSpPr/>
            <p:nvPr/>
          </p:nvSpPr>
          <p:spPr>
            <a:xfrm>
              <a:off x="7023529" y="1769118"/>
              <a:ext cx="718381" cy="110758"/>
            </a:xfrm>
            <a:custGeom>
              <a:avLst/>
              <a:gdLst/>
              <a:ahLst/>
              <a:cxnLst/>
              <a:rect l="l" t="t" r="r" b="b"/>
              <a:pathLst>
                <a:path w="39805" h="6137" fill="none" extrusionOk="0">
                  <a:moveTo>
                    <a:pt x="0" y="6137"/>
                  </a:moveTo>
                  <a:lnTo>
                    <a:pt x="8685" y="0"/>
                  </a:lnTo>
                  <a:lnTo>
                    <a:pt x="30784" y="0"/>
                  </a:lnTo>
                  <a:lnTo>
                    <a:pt x="39804" y="6137"/>
                  </a:lnTo>
                </a:path>
              </a:pathLst>
            </a:custGeom>
            <a:noFill/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;p33">
              <a:extLst>
                <a:ext uri="{FF2B5EF4-FFF2-40B4-BE49-F238E27FC236}">
                  <a16:creationId xmlns:a16="http://schemas.microsoft.com/office/drawing/2014/main" id="{B9B84EFB-26EF-4B34-BBE8-B51A68BBA93E}"/>
                </a:ext>
              </a:extLst>
            </p:cNvPr>
            <p:cNvSpPr/>
            <p:nvPr/>
          </p:nvSpPr>
          <p:spPr>
            <a:xfrm>
              <a:off x="7710417" y="1848996"/>
              <a:ext cx="62354" cy="61740"/>
            </a:xfrm>
            <a:custGeom>
              <a:avLst/>
              <a:gdLst/>
              <a:ahLst/>
              <a:cxnLst/>
              <a:rect l="l" t="t" r="r" b="b"/>
              <a:pathLst>
                <a:path w="3455" h="3421" extrusionOk="0">
                  <a:moveTo>
                    <a:pt x="1443" y="0"/>
                  </a:moveTo>
                  <a:lnTo>
                    <a:pt x="940" y="168"/>
                  </a:lnTo>
                  <a:lnTo>
                    <a:pt x="370" y="604"/>
                  </a:lnTo>
                  <a:lnTo>
                    <a:pt x="1" y="1509"/>
                  </a:lnTo>
                  <a:lnTo>
                    <a:pt x="68" y="2247"/>
                  </a:lnTo>
                  <a:lnTo>
                    <a:pt x="336" y="2717"/>
                  </a:lnTo>
                  <a:lnTo>
                    <a:pt x="504" y="2918"/>
                  </a:lnTo>
                  <a:lnTo>
                    <a:pt x="705" y="3086"/>
                  </a:lnTo>
                  <a:lnTo>
                    <a:pt x="1174" y="3320"/>
                  </a:lnTo>
                  <a:lnTo>
                    <a:pt x="1912" y="3421"/>
                  </a:lnTo>
                  <a:lnTo>
                    <a:pt x="2818" y="3052"/>
                  </a:lnTo>
                  <a:lnTo>
                    <a:pt x="3253" y="2482"/>
                  </a:lnTo>
                  <a:lnTo>
                    <a:pt x="3421" y="1979"/>
                  </a:lnTo>
                  <a:lnTo>
                    <a:pt x="3455" y="1711"/>
                  </a:lnTo>
                  <a:lnTo>
                    <a:pt x="3421" y="1342"/>
                  </a:lnTo>
                  <a:lnTo>
                    <a:pt x="3153" y="738"/>
                  </a:lnTo>
                  <a:lnTo>
                    <a:pt x="2683" y="26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C00000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6;p33">
              <a:extLst>
                <a:ext uri="{FF2B5EF4-FFF2-40B4-BE49-F238E27FC236}">
                  <a16:creationId xmlns:a16="http://schemas.microsoft.com/office/drawing/2014/main" id="{CBCFC871-16D8-490F-8F6A-9921612A176D}"/>
                </a:ext>
              </a:extLst>
            </p:cNvPr>
            <p:cNvSpPr/>
            <p:nvPr/>
          </p:nvSpPr>
          <p:spPr>
            <a:xfrm>
              <a:off x="7149410" y="1738239"/>
              <a:ext cx="61740" cy="61759"/>
            </a:xfrm>
            <a:custGeom>
              <a:avLst/>
              <a:gdLst/>
              <a:ahLst/>
              <a:cxnLst/>
              <a:rect l="l" t="t" r="r" b="b"/>
              <a:pathLst>
                <a:path w="3421" h="3422" extrusionOk="0">
                  <a:moveTo>
                    <a:pt x="1710" y="1"/>
                  </a:moveTo>
                  <a:lnTo>
                    <a:pt x="1342" y="34"/>
                  </a:lnTo>
                  <a:lnTo>
                    <a:pt x="738" y="303"/>
                  </a:lnTo>
                  <a:lnTo>
                    <a:pt x="269" y="739"/>
                  </a:lnTo>
                  <a:lnTo>
                    <a:pt x="0" y="1376"/>
                  </a:lnTo>
                  <a:lnTo>
                    <a:pt x="0" y="1711"/>
                  </a:lnTo>
                  <a:lnTo>
                    <a:pt x="0" y="2080"/>
                  </a:lnTo>
                  <a:lnTo>
                    <a:pt x="269" y="2684"/>
                  </a:lnTo>
                  <a:lnTo>
                    <a:pt x="738" y="3153"/>
                  </a:lnTo>
                  <a:lnTo>
                    <a:pt x="1342" y="3421"/>
                  </a:lnTo>
                  <a:lnTo>
                    <a:pt x="2046" y="3421"/>
                  </a:lnTo>
                  <a:lnTo>
                    <a:pt x="2649" y="3153"/>
                  </a:lnTo>
                  <a:lnTo>
                    <a:pt x="3119" y="2684"/>
                  </a:lnTo>
                  <a:lnTo>
                    <a:pt x="3387" y="2080"/>
                  </a:lnTo>
                  <a:lnTo>
                    <a:pt x="3421" y="1711"/>
                  </a:lnTo>
                  <a:lnTo>
                    <a:pt x="3387" y="1376"/>
                  </a:lnTo>
                  <a:lnTo>
                    <a:pt x="3119" y="739"/>
                  </a:lnTo>
                  <a:lnTo>
                    <a:pt x="2649" y="303"/>
                  </a:lnTo>
                  <a:lnTo>
                    <a:pt x="2046" y="34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tx1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7;p33">
              <a:extLst>
                <a:ext uri="{FF2B5EF4-FFF2-40B4-BE49-F238E27FC236}">
                  <a16:creationId xmlns:a16="http://schemas.microsoft.com/office/drawing/2014/main" id="{B2E6179F-6EF8-49DC-9FED-466659B41518}"/>
                </a:ext>
              </a:extLst>
            </p:cNvPr>
            <p:cNvSpPr/>
            <p:nvPr/>
          </p:nvSpPr>
          <p:spPr>
            <a:xfrm>
              <a:off x="7547628" y="1738239"/>
              <a:ext cx="62354" cy="62354"/>
            </a:xfrm>
            <a:custGeom>
              <a:avLst/>
              <a:gdLst/>
              <a:ahLst/>
              <a:cxnLst/>
              <a:rect l="l" t="t" r="r" b="b"/>
              <a:pathLst>
                <a:path w="3455" h="3455" extrusionOk="0">
                  <a:moveTo>
                    <a:pt x="1744" y="1"/>
                  </a:moveTo>
                  <a:lnTo>
                    <a:pt x="1442" y="34"/>
                  </a:lnTo>
                  <a:lnTo>
                    <a:pt x="939" y="169"/>
                  </a:lnTo>
                  <a:lnTo>
                    <a:pt x="369" y="638"/>
                  </a:lnTo>
                  <a:lnTo>
                    <a:pt x="0" y="1543"/>
                  </a:lnTo>
                  <a:lnTo>
                    <a:pt x="101" y="2281"/>
                  </a:lnTo>
                  <a:lnTo>
                    <a:pt x="336" y="2717"/>
                  </a:lnTo>
                  <a:lnTo>
                    <a:pt x="503" y="2952"/>
                  </a:lnTo>
                  <a:lnTo>
                    <a:pt x="738" y="3119"/>
                  </a:lnTo>
                  <a:lnTo>
                    <a:pt x="1174" y="3354"/>
                  </a:lnTo>
                  <a:lnTo>
                    <a:pt x="1912" y="3455"/>
                  </a:lnTo>
                  <a:lnTo>
                    <a:pt x="2817" y="3086"/>
                  </a:lnTo>
                  <a:lnTo>
                    <a:pt x="3286" y="2482"/>
                  </a:lnTo>
                  <a:lnTo>
                    <a:pt x="3421" y="2013"/>
                  </a:lnTo>
                  <a:lnTo>
                    <a:pt x="3454" y="1711"/>
                  </a:lnTo>
                  <a:lnTo>
                    <a:pt x="3421" y="1376"/>
                  </a:lnTo>
                  <a:lnTo>
                    <a:pt x="3152" y="772"/>
                  </a:lnTo>
                  <a:lnTo>
                    <a:pt x="2683" y="303"/>
                  </a:lnTo>
                  <a:lnTo>
                    <a:pt x="2079" y="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C00000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33">
              <a:extLst>
                <a:ext uri="{FF2B5EF4-FFF2-40B4-BE49-F238E27FC236}">
                  <a16:creationId xmlns:a16="http://schemas.microsoft.com/office/drawing/2014/main" id="{89A1104E-BB81-4D77-A339-07786767511F}"/>
                </a:ext>
              </a:extLst>
            </p:cNvPr>
            <p:cNvSpPr/>
            <p:nvPr/>
          </p:nvSpPr>
          <p:spPr>
            <a:xfrm>
              <a:off x="7023529" y="1879857"/>
              <a:ext cx="1022192" cy="110162"/>
            </a:xfrm>
            <a:custGeom>
              <a:avLst/>
              <a:gdLst/>
              <a:ahLst/>
              <a:cxnLst/>
              <a:rect l="l" t="t" r="r" b="b"/>
              <a:pathLst>
                <a:path w="56639" h="6104" fill="none" extrusionOk="0">
                  <a:moveTo>
                    <a:pt x="0" y="1"/>
                  </a:moveTo>
                  <a:lnTo>
                    <a:pt x="8685" y="6104"/>
                  </a:lnTo>
                  <a:lnTo>
                    <a:pt x="49395" y="6104"/>
                  </a:lnTo>
                  <a:lnTo>
                    <a:pt x="56638" y="1"/>
                  </a:lnTo>
                </a:path>
              </a:pathLst>
            </a:custGeom>
            <a:noFill/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33">
              <a:extLst>
                <a:ext uri="{FF2B5EF4-FFF2-40B4-BE49-F238E27FC236}">
                  <a16:creationId xmlns:a16="http://schemas.microsoft.com/office/drawing/2014/main" id="{A6C0AF10-6AB5-41D1-9C50-AE742491E6FE}"/>
                </a:ext>
              </a:extLst>
            </p:cNvPr>
            <p:cNvSpPr/>
            <p:nvPr/>
          </p:nvSpPr>
          <p:spPr>
            <a:xfrm>
              <a:off x="7388449" y="1959140"/>
              <a:ext cx="61759" cy="62354"/>
            </a:xfrm>
            <a:custGeom>
              <a:avLst/>
              <a:gdLst/>
              <a:ahLst/>
              <a:cxnLst/>
              <a:rect l="l" t="t" r="r" b="b"/>
              <a:pathLst>
                <a:path w="3422" h="3455" extrusionOk="0">
                  <a:moveTo>
                    <a:pt x="1443" y="1"/>
                  </a:moveTo>
                  <a:lnTo>
                    <a:pt x="940" y="168"/>
                  </a:lnTo>
                  <a:lnTo>
                    <a:pt x="370" y="638"/>
                  </a:lnTo>
                  <a:lnTo>
                    <a:pt x="1" y="1510"/>
                  </a:lnTo>
                  <a:lnTo>
                    <a:pt x="68" y="2247"/>
                  </a:lnTo>
                  <a:lnTo>
                    <a:pt x="303" y="2717"/>
                  </a:lnTo>
                  <a:lnTo>
                    <a:pt x="504" y="2918"/>
                  </a:lnTo>
                  <a:lnTo>
                    <a:pt x="705" y="3119"/>
                  </a:lnTo>
                  <a:lnTo>
                    <a:pt x="1175" y="3354"/>
                  </a:lnTo>
                  <a:lnTo>
                    <a:pt x="1912" y="3454"/>
                  </a:lnTo>
                  <a:lnTo>
                    <a:pt x="2818" y="3052"/>
                  </a:lnTo>
                  <a:lnTo>
                    <a:pt x="3254" y="2482"/>
                  </a:lnTo>
                  <a:lnTo>
                    <a:pt x="3421" y="1979"/>
                  </a:lnTo>
                  <a:lnTo>
                    <a:pt x="3421" y="1711"/>
                  </a:lnTo>
                  <a:lnTo>
                    <a:pt x="3421" y="1375"/>
                  </a:lnTo>
                  <a:lnTo>
                    <a:pt x="3153" y="738"/>
                  </a:lnTo>
                  <a:lnTo>
                    <a:pt x="2684" y="269"/>
                  </a:lnTo>
                  <a:lnTo>
                    <a:pt x="2080" y="34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C00000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33">
              <a:extLst>
                <a:ext uri="{FF2B5EF4-FFF2-40B4-BE49-F238E27FC236}">
                  <a16:creationId xmlns:a16="http://schemas.microsoft.com/office/drawing/2014/main" id="{D966A0D4-BBE6-4F93-87D0-DD8629264D5F}"/>
                </a:ext>
              </a:extLst>
            </p:cNvPr>
            <p:cNvSpPr/>
            <p:nvPr/>
          </p:nvSpPr>
          <p:spPr>
            <a:xfrm>
              <a:off x="7148796" y="1959140"/>
              <a:ext cx="62354" cy="62354"/>
            </a:xfrm>
            <a:custGeom>
              <a:avLst/>
              <a:gdLst/>
              <a:ahLst/>
              <a:cxnLst/>
              <a:rect l="l" t="t" r="r" b="b"/>
              <a:pathLst>
                <a:path w="3455" h="3455" extrusionOk="0">
                  <a:moveTo>
                    <a:pt x="1443" y="1"/>
                  </a:moveTo>
                  <a:lnTo>
                    <a:pt x="973" y="168"/>
                  </a:lnTo>
                  <a:lnTo>
                    <a:pt x="370" y="638"/>
                  </a:lnTo>
                  <a:lnTo>
                    <a:pt x="1" y="1510"/>
                  </a:lnTo>
                  <a:lnTo>
                    <a:pt x="101" y="2247"/>
                  </a:lnTo>
                  <a:lnTo>
                    <a:pt x="336" y="2717"/>
                  </a:lnTo>
                  <a:lnTo>
                    <a:pt x="504" y="2918"/>
                  </a:lnTo>
                  <a:lnTo>
                    <a:pt x="738" y="3119"/>
                  </a:lnTo>
                  <a:lnTo>
                    <a:pt x="1174" y="3354"/>
                  </a:lnTo>
                  <a:lnTo>
                    <a:pt x="1912" y="3454"/>
                  </a:lnTo>
                  <a:lnTo>
                    <a:pt x="2818" y="3052"/>
                  </a:lnTo>
                  <a:lnTo>
                    <a:pt x="3287" y="2482"/>
                  </a:lnTo>
                  <a:lnTo>
                    <a:pt x="3421" y="1979"/>
                  </a:lnTo>
                  <a:lnTo>
                    <a:pt x="3455" y="1711"/>
                  </a:lnTo>
                  <a:lnTo>
                    <a:pt x="3421" y="1375"/>
                  </a:lnTo>
                  <a:lnTo>
                    <a:pt x="3153" y="738"/>
                  </a:lnTo>
                  <a:lnTo>
                    <a:pt x="2683" y="269"/>
                  </a:lnTo>
                  <a:lnTo>
                    <a:pt x="2080" y="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C00000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1;p33">
              <a:extLst>
                <a:ext uri="{FF2B5EF4-FFF2-40B4-BE49-F238E27FC236}">
                  <a16:creationId xmlns:a16="http://schemas.microsoft.com/office/drawing/2014/main" id="{59D56FF3-AC2C-4497-BA5C-3F927145C2B4}"/>
                </a:ext>
              </a:extLst>
            </p:cNvPr>
            <p:cNvSpPr/>
            <p:nvPr/>
          </p:nvSpPr>
          <p:spPr>
            <a:xfrm>
              <a:off x="7884106" y="1959140"/>
              <a:ext cx="61759" cy="62354"/>
            </a:xfrm>
            <a:custGeom>
              <a:avLst/>
              <a:gdLst/>
              <a:ahLst/>
              <a:cxnLst/>
              <a:rect l="l" t="t" r="r" b="b"/>
              <a:pathLst>
                <a:path w="3422" h="3455" extrusionOk="0">
                  <a:moveTo>
                    <a:pt x="1443" y="1"/>
                  </a:moveTo>
                  <a:lnTo>
                    <a:pt x="940" y="168"/>
                  </a:lnTo>
                  <a:lnTo>
                    <a:pt x="370" y="638"/>
                  </a:lnTo>
                  <a:lnTo>
                    <a:pt x="1" y="1510"/>
                  </a:lnTo>
                  <a:lnTo>
                    <a:pt x="68" y="2247"/>
                  </a:lnTo>
                  <a:lnTo>
                    <a:pt x="303" y="2717"/>
                  </a:lnTo>
                  <a:lnTo>
                    <a:pt x="504" y="2918"/>
                  </a:lnTo>
                  <a:lnTo>
                    <a:pt x="705" y="3119"/>
                  </a:lnTo>
                  <a:lnTo>
                    <a:pt x="1174" y="3354"/>
                  </a:lnTo>
                  <a:lnTo>
                    <a:pt x="1912" y="3454"/>
                  </a:lnTo>
                  <a:lnTo>
                    <a:pt x="2818" y="3052"/>
                  </a:lnTo>
                  <a:lnTo>
                    <a:pt x="3254" y="2482"/>
                  </a:lnTo>
                  <a:lnTo>
                    <a:pt x="3421" y="1979"/>
                  </a:lnTo>
                  <a:lnTo>
                    <a:pt x="3421" y="1711"/>
                  </a:lnTo>
                  <a:lnTo>
                    <a:pt x="3421" y="1375"/>
                  </a:lnTo>
                  <a:lnTo>
                    <a:pt x="3153" y="738"/>
                  </a:lnTo>
                  <a:lnTo>
                    <a:pt x="2683" y="269"/>
                  </a:lnTo>
                  <a:lnTo>
                    <a:pt x="2080" y="34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tx1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2;p33">
              <a:extLst>
                <a:ext uri="{FF2B5EF4-FFF2-40B4-BE49-F238E27FC236}">
                  <a16:creationId xmlns:a16="http://schemas.microsoft.com/office/drawing/2014/main" id="{9DC01256-4593-447D-8028-822AC7650775}"/>
                </a:ext>
              </a:extLst>
            </p:cNvPr>
            <p:cNvSpPr/>
            <p:nvPr/>
          </p:nvSpPr>
          <p:spPr>
            <a:xfrm>
              <a:off x="8014824" y="1848382"/>
              <a:ext cx="61759" cy="62354"/>
            </a:xfrm>
            <a:custGeom>
              <a:avLst/>
              <a:gdLst/>
              <a:ahLst/>
              <a:cxnLst/>
              <a:rect l="l" t="t" r="r" b="b"/>
              <a:pathLst>
                <a:path w="3422" h="3455" extrusionOk="0">
                  <a:moveTo>
                    <a:pt x="1711" y="1"/>
                  </a:moveTo>
                  <a:lnTo>
                    <a:pt x="1376" y="34"/>
                  </a:lnTo>
                  <a:lnTo>
                    <a:pt x="772" y="303"/>
                  </a:lnTo>
                  <a:lnTo>
                    <a:pt x="303" y="772"/>
                  </a:lnTo>
                  <a:lnTo>
                    <a:pt x="35" y="1376"/>
                  </a:lnTo>
                  <a:lnTo>
                    <a:pt x="1" y="1745"/>
                  </a:lnTo>
                  <a:lnTo>
                    <a:pt x="35" y="2080"/>
                  </a:lnTo>
                  <a:lnTo>
                    <a:pt x="303" y="2684"/>
                  </a:lnTo>
                  <a:lnTo>
                    <a:pt x="772" y="3153"/>
                  </a:lnTo>
                  <a:lnTo>
                    <a:pt x="1376" y="3421"/>
                  </a:lnTo>
                  <a:lnTo>
                    <a:pt x="1711" y="3455"/>
                  </a:lnTo>
                  <a:lnTo>
                    <a:pt x="2080" y="3421"/>
                  </a:lnTo>
                  <a:lnTo>
                    <a:pt x="2684" y="3153"/>
                  </a:lnTo>
                  <a:lnTo>
                    <a:pt x="3153" y="2684"/>
                  </a:lnTo>
                  <a:lnTo>
                    <a:pt x="3421" y="2080"/>
                  </a:lnTo>
                  <a:lnTo>
                    <a:pt x="3421" y="1745"/>
                  </a:lnTo>
                  <a:lnTo>
                    <a:pt x="3421" y="1376"/>
                  </a:lnTo>
                  <a:lnTo>
                    <a:pt x="3153" y="772"/>
                  </a:lnTo>
                  <a:lnTo>
                    <a:pt x="2684" y="303"/>
                  </a:lnTo>
                  <a:lnTo>
                    <a:pt x="2080" y="34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C00000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;p33">
              <a:extLst>
                <a:ext uri="{FF2B5EF4-FFF2-40B4-BE49-F238E27FC236}">
                  <a16:creationId xmlns:a16="http://schemas.microsoft.com/office/drawing/2014/main" id="{7D8610BA-8C4C-49A1-868A-D9AE1A092806}"/>
                </a:ext>
              </a:extLst>
            </p:cNvPr>
            <p:cNvSpPr/>
            <p:nvPr/>
          </p:nvSpPr>
          <p:spPr>
            <a:xfrm>
              <a:off x="6992054" y="1848996"/>
              <a:ext cx="62354" cy="61740"/>
            </a:xfrm>
            <a:custGeom>
              <a:avLst/>
              <a:gdLst/>
              <a:ahLst/>
              <a:cxnLst/>
              <a:rect l="l" t="t" r="r" b="b"/>
              <a:pathLst>
                <a:path w="3455" h="3421" extrusionOk="0">
                  <a:moveTo>
                    <a:pt x="1476" y="0"/>
                  </a:moveTo>
                  <a:lnTo>
                    <a:pt x="973" y="168"/>
                  </a:lnTo>
                  <a:lnTo>
                    <a:pt x="369" y="604"/>
                  </a:lnTo>
                  <a:lnTo>
                    <a:pt x="1" y="1509"/>
                  </a:lnTo>
                  <a:lnTo>
                    <a:pt x="101" y="2247"/>
                  </a:lnTo>
                  <a:lnTo>
                    <a:pt x="336" y="2717"/>
                  </a:lnTo>
                  <a:lnTo>
                    <a:pt x="537" y="2918"/>
                  </a:lnTo>
                  <a:lnTo>
                    <a:pt x="738" y="3086"/>
                  </a:lnTo>
                  <a:lnTo>
                    <a:pt x="1208" y="3320"/>
                  </a:lnTo>
                  <a:lnTo>
                    <a:pt x="1946" y="3421"/>
                  </a:lnTo>
                  <a:lnTo>
                    <a:pt x="2817" y="3052"/>
                  </a:lnTo>
                  <a:lnTo>
                    <a:pt x="3287" y="2482"/>
                  </a:lnTo>
                  <a:lnTo>
                    <a:pt x="3455" y="1979"/>
                  </a:lnTo>
                  <a:lnTo>
                    <a:pt x="3455" y="1711"/>
                  </a:lnTo>
                  <a:lnTo>
                    <a:pt x="3421" y="1342"/>
                  </a:lnTo>
                  <a:lnTo>
                    <a:pt x="3186" y="738"/>
                  </a:lnTo>
                  <a:lnTo>
                    <a:pt x="2717" y="26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C00000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4;p33">
              <a:extLst>
                <a:ext uri="{FF2B5EF4-FFF2-40B4-BE49-F238E27FC236}">
                  <a16:creationId xmlns:a16="http://schemas.microsoft.com/office/drawing/2014/main" id="{DCED57FC-0AF7-49D4-8551-629786596254}"/>
                </a:ext>
              </a:extLst>
            </p:cNvPr>
            <p:cNvSpPr/>
            <p:nvPr/>
          </p:nvSpPr>
          <p:spPr>
            <a:xfrm>
              <a:off x="5296311" y="2612748"/>
              <a:ext cx="910226" cy="910226"/>
            </a:xfrm>
            <a:custGeom>
              <a:avLst/>
              <a:gdLst/>
              <a:ahLst/>
              <a:cxnLst/>
              <a:rect l="l" t="t" r="r" b="b"/>
              <a:pathLst>
                <a:path w="50435" h="50435" extrusionOk="0">
                  <a:moveTo>
                    <a:pt x="4225" y="1"/>
                  </a:moveTo>
                  <a:lnTo>
                    <a:pt x="3320" y="202"/>
                  </a:lnTo>
                  <a:lnTo>
                    <a:pt x="2448" y="537"/>
                  </a:lnTo>
                  <a:lnTo>
                    <a:pt x="1710" y="1074"/>
                  </a:lnTo>
                  <a:lnTo>
                    <a:pt x="1073" y="1711"/>
                  </a:lnTo>
                  <a:lnTo>
                    <a:pt x="570" y="2448"/>
                  </a:lnTo>
                  <a:lnTo>
                    <a:pt x="201" y="3287"/>
                  </a:lnTo>
                  <a:lnTo>
                    <a:pt x="34" y="4226"/>
                  </a:lnTo>
                  <a:lnTo>
                    <a:pt x="0" y="4695"/>
                  </a:lnTo>
                  <a:lnTo>
                    <a:pt x="0" y="45707"/>
                  </a:lnTo>
                  <a:lnTo>
                    <a:pt x="34" y="46210"/>
                  </a:lnTo>
                  <a:lnTo>
                    <a:pt x="201" y="47115"/>
                  </a:lnTo>
                  <a:lnTo>
                    <a:pt x="570" y="47953"/>
                  </a:lnTo>
                  <a:lnTo>
                    <a:pt x="1073" y="48725"/>
                  </a:lnTo>
                  <a:lnTo>
                    <a:pt x="1710" y="49362"/>
                  </a:lnTo>
                  <a:lnTo>
                    <a:pt x="2448" y="49865"/>
                  </a:lnTo>
                  <a:lnTo>
                    <a:pt x="3320" y="50234"/>
                  </a:lnTo>
                  <a:lnTo>
                    <a:pt x="4225" y="50401"/>
                  </a:lnTo>
                  <a:lnTo>
                    <a:pt x="4728" y="50435"/>
                  </a:lnTo>
                  <a:lnTo>
                    <a:pt x="45740" y="50435"/>
                  </a:lnTo>
                  <a:lnTo>
                    <a:pt x="46209" y="50401"/>
                  </a:lnTo>
                  <a:lnTo>
                    <a:pt x="47148" y="50234"/>
                  </a:lnTo>
                  <a:lnTo>
                    <a:pt x="47986" y="49865"/>
                  </a:lnTo>
                  <a:lnTo>
                    <a:pt x="48724" y="49362"/>
                  </a:lnTo>
                  <a:lnTo>
                    <a:pt x="49361" y="48725"/>
                  </a:lnTo>
                  <a:lnTo>
                    <a:pt x="49864" y="47953"/>
                  </a:lnTo>
                  <a:lnTo>
                    <a:pt x="50233" y="47115"/>
                  </a:lnTo>
                  <a:lnTo>
                    <a:pt x="50434" y="46210"/>
                  </a:lnTo>
                  <a:lnTo>
                    <a:pt x="50434" y="45707"/>
                  </a:lnTo>
                  <a:lnTo>
                    <a:pt x="50434" y="4695"/>
                  </a:lnTo>
                  <a:lnTo>
                    <a:pt x="50434" y="4226"/>
                  </a:lnTo>
                  <a:lnTo>
                    <a:pt x="50233" y="3287"/>
                  </a:lnTo>
                  <a:lnTo>
                    <a:pt x="49864" y="2448"/>
                  </a:lnTo>
                  <a:lnTo>
                    <a:pt x="49361" y="1711"/>
                  </a:lnTo>
                  <a:lnTo>
                    <a:pt x="48724" y="1074"/>
                  </a:lnTo>
                  <a:lnTo>
                    <a:pt x="47986" y="537"/>
                  </a:lnTo>
                  <a:lnTo>
                    <a:pt x="47148" y="202"/>
                  </a:lnTo>
                  <a:lnTo>
                    <a:pt x="46209" y="1"/>
                  </a:lnTo>
                  <a:close/>
                </a:path>
              </a:pathLst>
            </a:custGeom>
            <a:solidFill>
              <a:srgbClr val="FFFFFF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5;p33">
              <a:extLst>
                <a:ext uri="{FF2B5EF4-FFF2-40B4-BE49-F238E27FC236}">
                  <a16:creationId xmlns:a16="http://schemas.microsoft.com/office/drawing/2014/main" id="{D2A55358-EEE5-4640-BC1A-C97A7A94B7A4}"/>
                </a:ext>
              </a:extLst>
            </p:cNvPr>
            <p:cNvSpPr/>
            <p:nvPr/>
          </p:nvSpPr>
          <p:spPr>
            <a:xfrm>
              <a:off x="5519613" y="3132011"/>
              <a:ext cx="534405" cy="229384"/>
            </a:xfrm>
            <a:custGeom>
              <a:avLst/>
              <a:gdLst/>
              <a:ahLst/>
              <a:cxnLst/>
              <a:rect l="l" t="t" r="r" b="b"/>
              <a:pathLst>
                <a:path w="29611" h="12710" fill="none" extrusionOk="0">
                  <a:moveTo>
                    <a:pt x="6540" y="0"/>
                  </a:moveTo>
                  <a:lnTo>
                    <a:pt x="1" y="12709"/>
                  </a:lnTo>
                  <a:lnTo>
                    <a:pt x="29611" y="12709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6;p33">
              <a:extLst>
                <a:ext uri="{FF2B5EF4-FFF2-40B4-BE49-F238E27FC236}">
                  <a16:creationId xmlns:a16="http://schemas.microsoft.com/office/drawing/2014/main" id="{594AFC9E-A298-4609-847D-CCEFB481D492}"/>
                </a:ext>
              </a:extLst>
            </p:cNvPr>
            <p:cNvSpPr/>
            <p:nvPr/>
          </p:nvSpPr>
          <p:spPr>
            <a:xfrm>
              <a:off x="5804673" y="2785842"/>
              <a:ext cx="249344" cy="240880"/>
            </a:xfrm>
            <a:custGeom>
              <a:avLst/>
              <a:gdLst/>
              <a:ahLst/>
              <a:cxnLst/>
              <a:rect l="l" t="t" r="r" b="b"/>
              <a:pathLst>
                <a:path w="13816" h="13347" fill="none" extrusionOk="0">
                  <a:moveTo>
                    <a:pt x="13816" y="0"/>
                  </a:moveTo>
                  <a:lnTo>
                    <a:pt x="0" y="9188"/>
                  </a:lnTo>
                  <a:lnTo>
                    <a:pt x="13816" y="13346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7;p33">
              <a:extLst>
                <a:ext uri="{FF2B5EF4-FFF2-40B4-BE49-F238E27FC236}">
                  <a16:creationId xmlns:a16="http://schemas.microsoft.com/office/drawing/2014/main" id="{2544F6B3-8E13-46D0-992E-76C4182AB022}"/>
                </a:ext>
              </a:extLst>
            </p:cNvPr>
            <p:cNvSpPr/>
            <p:nvPr/>
          </p:nvSpPr>
          <p:spPr>
            <a:xfrm>
              <a:off x="5995309" y="2727133"/>
              <a:ext cx="117417" cy="118031"/>
            </a:xfrm>
            <a:custGeom>
              <a:avLst/>
              <a:gdLst/>
              <a:ahLst/>
              <a:cxnLst/>
              <a:rect l="l" t="t" r="r" b="b"/>
              <a:pathLst>
                <a:path w="6506" h="6540" extrusionOk="0">
                  <a:moveTo>
                    <a:pt x="0" y="0"/>
                  </a:moveTo>
                  <a:lnTo>
                    <a:pt x="0" y="6539"/>
                  </a:lnTo>
                  <a:lnTo>
                    <a:pt x="6506" y="6539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C00000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;p33">
              <a:extLst>
                <a:ext uri="{FF2B5EF4-FFF2-40B4-BE49-F238E27FC236}">
                  <a16:creationId xmlns:a16="http://schemas.microsoft.com/office/drawing/2014/main" id="{AAA6420A-89DC-4413-BF19-58BB6B7C95F5}"/>
                </a:ext>
              </a:extLst>
            </p:cNvPr>
            <p:cNvSpPr/>
            <p:nvPr/>
          </p:nvSpPr>
          <p:spPr>
            <a:xfrm>
              <a:off x="5995309" y="2967995"/>
              <a:ext cx="117417" cy="118031"/>
            </a:xfrm>
            <a:custGeom>
              <a:avLst/>
              <a:gdLst/>
              <a:ahLst/>
              <a:cxnLst/>
              <a:rect l="l" t="t" r="r" b="b"/>
              <a:pathLst>
                <a:path w="6506" h="6540" extrusionOk="0">
                  <a:moveTo>
                    <a:pt x="0" y="1"/>
                  </a:moveTo>
                  <a:lnTo>
                    <a:pt x="0" y="6540"/>
                  </a:lnTo>
                  <a:lnTo>
                    <a:pt x="6506" y="6540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chemeClr val="tx1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9;p33">
              <a:extLst>
                <a:ext uri="{FF2B5EF4-FFF2-40B4-BE49-F238E27FC236}">
                  <a16:creationId xmlns:a16="http://schemas.microsoft.com/office/drawing/2014/main" id="{793920F5-0650-4E0A-BE68-6E30F2D19F20}"/>
                </a:ext>
              </a:extLst>
            </p:cNvPr>
            <p:cNvSpPr/>
            <p:nvPr/>
          </p:nvSpPr>
          <p:spPr>
            <a:xfrm>
              <a:off x="5745964" y="2892954"/>
              <a:ext cx="118031" cy="118031"/>
            </a:xfrm>
            <a:custGeom>
              <a:avLst/>
              <a:gdLst/>
              <a:ahLst/>
              <a:cxnLst/>
              <a:rect l="l" t="t" r="r" b="b"/>
              <a:pathLst>
                <a:path w="6540" h="6540" extrusionOk="0">
                  <a:moveTo>
                    <a:pt x="0" y="1"/>
                  </a:moveTo>
                  <a:lnTo>
                    <a:pt x="0" y="6540"/>
                  </a:lnTo>
                  <a:lnTo>
                    <a:pt x="6539" y="6540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chemeClr val="tx1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;p33">
              <a:extLst>
                <a:ext uri="{FF2B5EF4-FFF2-40B4-BE49-F238E27FC236}">
                  <a16:creationId xmlns:a16="http://schemas.microsoft.com/office/drawing/2014/main" id="{3AC17666-CA79-42C5-8502-87F44EC47BF4}"/>
                </a:ext>
              </a:extLst>
            </p:cNvPr>
            <p:cNvSpPr/>
            <p:nvPr/>
          </p:nvSpPr>
          <p:spPr>
            <a:xfrm>
              <a:off x="5578935" y="3073302"/>
              <a:ext cx="118031" cy="118031"/>
            </a:xfrm>
            <a:custGeom>
              <a:avLst/>
              <a:gdLst/>
              <a:ahLst/>
              <a:cxnLst/>
              <a:rect l="l" t="t" r="r" b="b"/>
              <a:pathLst>
                <a:path w="6540" h="6540" extrusionOk="0">
                  <a:moveTo>
                    <a:pt x="0" y="0"/>
                  </a:moveTo>
                  <a:lnTo>
                    <a:pt x="0" y="6539"/>
                  </a:lnTo>
                  <a:lnTo>
                    <a:pt x="6539" y="6539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C00000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1;p33">
              <a:extLst>
                <a:ext uri="{FF2B5EF4-FFF2-40B4-BE49-F238E27FC236}">
                  <a16:creationId xmlns:a16="http://schemas.microsoft.com/office/drawing/2014/main" id="{AEC783D0-5781-4380-95DB-048C3FA2425C}"/>
                </a:ext>
              </a:extLst>
            </p:cNvPr>
            <p:cNvSpPr/>
            <p:nvPr/>
          </p:nvSpPr>
          <p:spPr>
            <a:xfrm>
              <a:off x="5460922" y="3302668"/>
              <a:ext cx="118031" cy="117435"/>
            </a:xfrm>
            <a:custGeom>
              <a:avLst/>
              <a:gdLst/>
              <a:ahLst/>
              <a:cxnLst/>
              <a:rect l="l" t="t" r="r" b="b"/>
              <a:pathLst>
                <a:path w="6540" h="6507" extrusionOk="0">
                  <a:moveTo>
                    <a:pt x="0" y="1"/>
                  </a:moveTo>
                  <a:lnTo>
                    <a:pt x="0" y="6506"/>
                  </a:lnTo>
                  <a:lnTo>
                    <a:pt x="6539" y="6506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C00000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2;p33">
              <a:extLst>
                <a:ext uri="{FF2B5EF4-FFF2-40B4-BE49-F238E27FC236}">
                  <a16:creationId xmlns:a16="http://schemas.microsoft.com/office/drawing/2014/main" id="{CE0AC60A-55C8-4165-BB64-208A99106236}"/>
                </a:ext>
              </a:extLst>
            </p:cNvPr>
            <p:cNvSpPr/>
            <p:nvPr/>
          </p:nvSpPr>
          <p:spPr>
            <a:xfrm>
              <a:off x="5995309" y="3302668"/>
              <a:ext cx="117417" cy="117435"/>
            </a:xfrm>
            <a:custGeom>
              <a:avLst/>
              <a:gdLst/>
              <a:ahLst/>
              <a:cxnLst/>
              <a:rect l="l" t="t" r="r" b="b"/>
              <a:pathLst>
                <a:path w="6506" h="6507" extrusionOk="0">
                  <a:moveTo>
                    <a:pt x="0" y="1"/>
                  </a:moveTo>
                  <a:lnTo>
                    <a:pt x="0" y="6506"/>
                  </a:lnTo>
                  <a:lnTo>
                    <a:pt x="6506" y="6506"/>
                  </a:lnTo>
                  <a:lnTo>
                    <a:pt x="6506" y="1"/>
                  </a:lnTo>
                  <a:close/>
                </a:path>
              </a:pathLst>
            </a:custGeom>
            <a:solidFill>
              <a:schemeClr val="tx1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;p33">
              <a:extLst>
                <a:ext uri="{FF2B5EF4-FFF2-40B4-BE49-F238E27FC236}">
                  <a16:creationId xmlns:a16="http://schemas.microsoft.com/office/drawing/2014/main" id="{CB4F09DD-1872-4412-82C0-7C358946EFC4}"/>
                </a:ext>
              </a:extLst>
            </p:cNvPr>
            <p:cNvSpPr/>
            <p:nvPr/>
          </p:nvSpPr>
          <p:spPr>
            <a:xfrm>
              <a:off x="4864795" y="2255678"/>
              <a:ext cx="910226" cy="910244"/>
            </a:xfrm>
            <a:custGeom>
              <a:avLst/>
              <a:gdLst/>
              <a:ahLst/>
              <a:cxnLst/>
              <a:rect l="l" t="t" r="r" b="b"/>
              <a:pathLst>
                <a:path w="50435" h="50436" extrusionOk="0">
                  <a:moveTo>
                    <a:pt x="4695" y="1"/>
                  </a:moveTo>
                  <a:lnTo>
                    <a:pt x="4226" y="34"/>
                  </a:lnTo>
                  <a:lnTo>
                    <a:pt x="3287" y="202"/>
                  </a:lnTo>
                  <a:lnTo>
                    <a:pt x="2449" y="571"/>
                  </a:lnTo>
                  <a:lnTo>
                    <a:pt x="1711" y="1074"/>
                  </a:lnTo>
                  <a:lnTo>
                    <a:pt x="1074" y="1711"/>
                  </a:lnTo>
                  <a:lnTo>
                    <a:pt x="571" y="2482"/>
                  </a:lnTo>
                  <a:lnTo>
                    <a:pt x="202" y="3321"/>
                  </a:lnTo>
                  <a:lnTo>
                    <a:pt x="34" y="4226"/>
                  </a:lnTo>
                  <a:lnTo>
                    <a:pt x="1" y="4729"/>
                  </a:lnTo>
                  <a:lnTo>
                    <a:pt x="1" y="45740"/>
                  </a:lnTo>
                  <a:lnTo>
                    <a:pt x="34" y="46210"/>
                  </a:lnTo>
                  <a:lnTo>
                    <a:pt x="202" y="47149"/>
                  </a:lnTo>
                  <a:lnTo>
                    <a:pt x="571" y="47987"/>
                  </a:lnTo>
                  <a:lnTo>
                    <a:pt x="1074" y="48725"/>
                  </a:lnTo>
                  <a:lnTo>
                    <a:pt x="1711" y="49362"/>
                  </a:lnTo>
                  <a:lnTo>
                    <a:pt x="2449" y="49899"/>
                  </a:lnTo>
                  <a:lnTo>
                    <a:pt x="3287" y="50234"/>
                  </a:lnTo>
                  <a:lnTo>
                    <a:pt x="4226" y="50435"/>
                  </a:lnTo>
                  <a:lnTo>
                    <a:pt x="46210" y="50435"/>
                  </a:lnTo>
                  <a:lnTo>
                    <a:pt x="47149" y="50234"/>
                  </a:lnTo>
                  <a:lnTo>
                    <a:pt x="47987" y="49899"/>
                  </a:lnTo>
                  <a:lnTo>
                    <a:pt x="48725" y="49362"/>
                  </a:lnTo>
                  <a:lnTo>
                    <a:pt x="49362" y="48725"/>
                  </a:lnTo>
                  <a:lnTo>
                    <a:pt x="49865" y="47987"/>
                  </a:lnTo>
                  <a:lnTo>
                    <a:pt x="50234" y="47149"/>
                  </a:lnTo>
                  <a:lnTo>
                    <a:pt x="50435" y="46210"/>
                  </a:lnTo>
                  <a:lnTo>
                    <a:pt x="50435" y="45740"/>
                  </a:lnTo>
                  <a:lnTo>
                    <a:pt x="50435" y="4729"/>
                  </a:lnTo>
                  <a:lnTo>
                    <a:pt x="50435" y="4226"/>
                  </a:lnTo>
                  <a:lnTo>
                    <a:pt x="50234" y="3321"/>
                  </a:lnTo>
                  <a:lnTo>
                    <a:pt x="49865" y="2482"/>
                  </a:lnTo>
                  <a:lnTo>
                    <a:pt x="49362" y="1711"/>
                  </a:lnTo>
                  <a:lnTo>
                    <a:pt x="48725" y="1074"/>
                  </a:lnTo>
                  <a:lnTo>
                    <a:pt x="47987" y="571"/>
                  </a:lnTo>
                  <a:lnTo>
                    <a:pt x="47149" y="202"/>
                  </a:lnTo>
                  <a:lnTo>
                    <a:pt x="46210" y="34"/>
                  </a:lnTo>
                  <a:lnTo>
                    <a:pt x="45740" y="1"/>
                  </a:lnTo>
                  <a:close/>
                </a:path>
              </a:pathLst>
            </a:custGeom>
            <a:solidFill>
              <a:srgbClr val="FFFFFF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4;p33">
              <a:extLst>
                <a:ext uri="{FF2B5EF4-FFF2-40B4-BE49-F238E27FC236}">
                  <a16:creationId xmlns:a16="http://schemas.microsoft.com/office/drawing/2014/main" id="{0CA58D82-7A26-4A1C-8B6F-7168998F36B7}"/>
                </a:ext>
              </a:extLst>
            </p:cNvPr>
            <p:cNvSpPr/>
            <p:nvPr/>
          </p:nvSpPr>
          <p:spPr>
            <a:xfrm>
              <a:off x="4961024" y="2344039"/>
              <a:ext cx="605818" cy="46617"/>
            </a:xfrm>
            <a:custGeom>
              <a:avLst/>
              <a:gdLst/>
              <a:ahLst/>
              <a:cxnLst/>
              <a:rect l="l" t="t" r="r" b="b"/>
              <a:pathLst>
                <a:path w="33568" h="2583" extrusionOk="0">
                  <a:moveTo>
                    <a:pt x="1" y="1"/>
                  </a:moveTo>
                  <a:lnTo>
                    <a:pt x="1" y="2583"/>
                  </a:lnTo>
                  <a:lnTo>
                    <a:pt x="33568" y="2583"/>
                  </a:lnTo>
                  <a:lnTo>
                    <a:pt x="33568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5;p33">
              <a:extLst>
                <a:ext uri="{FF2B5EF4-FFF2-40B4-BE49-F238E27FC236}">
                  <a16:creationId xmlns:a16="http://schemas.microsoft.com/office/drawing/2014/main" id="{87BEEDD0-510E-43EC-8AEA-298D877E8569}"/>
                </a:ext>
              </a:extLst>
            </p:cNvPr>
            <p:cNvSpPr/>
            <p:nvPr/>
          </p:nvSpPr>
          <p:spPr>
            <a:xfrm>
              <a:off x="4961024" y="2420903"/>
              <a:ext cx="349815" cy="47230"/>
            </a:xfrm>
            <a:custGeom>
              <a:avLst/>
              <a:gdLst/>
              <a:ahLst/>
              <a:cxnLst/>
              <a:rect l="l" t="t" r="r" b="b"/>
              <a:pathLst>
                <a:path w="19383" h="2617" extrusionOk="0">
                  <a:moveTo>
                    <a:pt x="1" y="0"/>
                  </a:moveTo>
                  <a:lnTo>
                    <a:pt x="1" y="2616"/>
                  </a:lnTo>
                  <a:lnTo>
                    <a:pt x="19383" y="2616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;p33">
              <a:extLst>
                <a:ext uri="{FF2B5EF4-FFF2-40B4-BE49-F238E27FC236}">
                  <a16:creationId xmlns:a16="http://schemas.microsoft.com/office/drawing/2014/main" id="{5243D345-F14C-48B1-87DD-E21DB48B4472}"/>
                </a:ext>
              </a:extLst>
            </p:cNvPr>
            <p:cNvSpPr/>
            <p:nvPr/>
          </p:nvSpPr>
          <p:spPr>
            <a:xfrm>
              <a:off x="4961024" y="2498363"/>
              <a:ext cx="203973" cy="47230"/>
            </a:xfrm>
            <a:custGeom>
              <a:avLst/>
              <a:gdLst/>
              <a:ahLst/>
              <a:cxnLst/>
              <a:rect l="l" t="t" r="r" b="b"/>
              <a:pathLst>
                <a:path w="11302" h="2617" extrusionOk="0">
                  <a:moveTo>
                    <a:pt x="1" y="1"/>
                  </a:moveTo>
                  <a:lnTo>
                    <a:pt x="1" y="2616"/>
                  </a:lnTo>
                  <a:lnTo>
                    <a:pt x="11301" y="2616"/>
                  </a:lnTo>
                  <a:lnTo>
                    <a:pt x="11301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7;p33">
              <a:extLst>
                <a:ext uri="{FF2B5EF4-FFF2-40B4-BE49-F238E27FC236}">
                  <a16:creationId xmlns:a16="http://schemas.microsoft.com/office/drawing/2014/main" id="{C2D76205-0819-4F77-BD39-2384F4387633}"/>
                </a:ext>
              </a:extLst>
            </p:cNvPr>
            <p:cNvSpPr/>
            <p:nvPr/>
          </p:nvSpPr>
          <p:spPr>
            <a:xfrm>
              <a:off x="4961024" y="2575841"/>
              <a:ext cx="335305" cy="46617"/>
            </a:xfrm>
            <a:custGeom>
              <a:avLst/>
              <a:gdLst/>
              <a:ahLst/>
              <a:cxnLst/>
              <a:rect l="l" t="t" r="r" b="b"/>
              <a:pathLst>
                <a:path w="18579" h="2583" extrusionOk="0">
                  <a:moveTo>
                    <a:pt x="1" y="0"/>
                  </a:moveTo>
                  <a:lnTo>
                    <a:pt x="1" y="2582"/>
                  </a:lnTo>
                  <a:lnTo>
                    <a:pt x="18578" y="2582"/>
                  </a:lnTo>
                  <a:lnTo>
                    <a:pt x="18578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8;p33">
              <a:extLst>
                <a:ext uri="{FF2B5EF4-FFF2-40B4-BE49-F238E27FC236}">
                  <a16:creationId xmlns:a16="http://schemas.microsoft.com/office/drawing/2014/main" id="{03FF1AD7-8BD2-4947-801D-EC635D16269C}"/>
                </a:ext>
              </a:extLst>
            </p:cNvPr>
            <p:cNvSpPr/>
            <p:nvPr/>
          </p:nvSpPr>
          <p:spPr>
            <a:xfrm>
              <a:off x="4961024" y="2652687"/>
              <a:ext cx="522908" cy="47230"/>
            </a:xfrm>
            <a:custGeom>
              <a:avLst/>
              <a:gdLst/>
              <a:ahLst/>
              <a:cxnLst/>
              <a:rect l="l" t="t" r="r" b="b"/>
              <a:pathLst>
                <a:path w="28974" h="2617" extrusionOk="0">
                  <a:moveTo>
                    <a:pt x="1" y="1"/>
                  </a:moveTo>
                  <a:lnTo>
                    <a:pt x="1" y="2616"/>
                  </a:lnTo>
                  <a:lnTo>
                    <a:pt x="28973" y="2616"/>
                  </a:lnTo>
                  <a:lnTo>
                    <a:pt x="28973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9;p33">
              <a:extLst>
                <a:ext uri="{FF2B5EF4-FFF2-40B4-BE49-F238E27FC236}">
                  <a16:creationId xmlns:a16="http://schemas.microsoft.com/office/drawing/2014/main" id="{783F5772-EB04-4F7C-BE71-6B474A127D3A}"/>
                </a:ext>
              </a:extLst>
            </p:cNvPr>
            <p:cNvSpPr/>
            <p:nvPr/>
          </p:nvSpPr>
          <p:spPr>
            <a:xfrm>
              <a:off x="4961024" y="2730165"/>
              <a:ext cx="349815" cy="46617"/>
            </a:xfrm>
            <a:custGeom>
              <a:avLst/>
              <a:gdLst/>
              <a:ahLst/>
              <a:cxnLst/>
              <a:rect l="l" t="t" r="r" b="b"/>
              <a:pathLst>
                <a:path w="19383" h="2583" extrusionOk="0">
                  <a:moveTo>
                    <a:pt x="1" y="0"/>
                  </a:moveTo>
                  <a:lnTo>
                    <a:pt x="1" y="2582"/>
                  </a:lnTo>
                  <a:lnTo>
                    <a:pt x="19383" y="2582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0;p33">
              <a:extLst>
                <a:ext uri="{FF2B5EF4-FFF2-40B4-BE49-F238E27FC236}">
                  <a16:creationId xmlns:a16="http://schemas.microsoft.com/office/drawing/2014/main" id="{AD1B41B1-4891-4E96-A179-A187E667C2C5}"/>
                </a:ext>
              </a:extLst>
            </p:cNvPr>
            <p:cNvSpPr/>
            <p:nvPr/>
          </p:nvSpPr>
          <p:spPr>
            <a:xfrm>
              <a:off x="4961024" y="2807012"/>
              <a:ext cx="243912" cy="47230"/>
            </a:xfrm>
            <a:custGeom>
              <a:avLst/>
              <a:gdLst/>
              <a:ahLst/>
              <a:cxnLst/>
              <a:rect l="l" t="t" r="r" b="b"/>
              <a:pathLst>
                <a:path w="13515" h="2617" extrusionOk="0">
                  <a:moveTo>
                    <a:pt x="1" y="1"/>
                  </a:moveTo>
                  <a:lnTo>
                    <a:pt x="1" y="2616"/>
                  </a:lnTo>
                  <a:lnTo>
                    <a:pt x="13515" y="2616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1;p33">
              <a:extLst>
                <a:ext uri="{FF2B5EF4-FFF2-40B4-BE49-F238E27FC236}">
                  <a16:creationId xmlns:a16="http://schemas.microsoft.com/office/drawing/2014/main" id="{EEFD9FFA-2ED4-46F5-98EA-B974D19D851D}"/>
                </a:ext>
              </a:extLst>
            </p:cNvPr>
            <p:cNvSpPr/>
            <p:nvPr/>
          </p:nvSpPr>
          <p:spPr>
            <a:xfrm>
              <a:off x="4961024" y="2884489"/>
              <a:ext cx="395204" cy="47212"/>
            </a:xfrm>
            <a:custGeom>
              <a:avLst/>
              <a:gdLst/>
              <a:ahLst/>
              <a:cxnLst/>
              <a:rect l="l" t="t" r="r" b="b"/>
              <a:pathLst>
                <a:path w="21898" h="2616" extrusionOk="0">
                  <a:moveTo>
                    <a:pt x="1" y="0"/>
                  </a:moveTo>
                  <a:lnTo>
                    <a:pt x="1" y="2616"/>
                  </a:lnTo>
                  <a:lnTo>
                    <a:pt x="21898" y="2616"/>
                  </a:lnTo>
                  <a:lnTo>
                    <a:pt x="21898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2;p33">
              <a:extLst>
                <a:ext uri="{FF2B5EF4-FFF2-40B4-BE49-F238E27FC236}">
                  <a16:creationId xmlns:a16="http://schemas.microsoft.com/office/drawing/2014/main" id="{966A3008-7491-43B1-B24C-52084DCF1E63}"/>
                </a:ext>
              </a:extLst>
            </p:cNvPr>
            <p:cNvSpPr/>
            <p:nvPr/>
          </p:nvSpPr>
          <p:spPr>
            <a:xfrm>
              <a:off x="4961024" y="2961336"/>
              <a:ext cx="479342" cy="47230"/>
            </a:xfrm>
            <a:custGeom>
              <a:avLst/>
              <a:gdLst/>
              <a:ahLst/>
              <a:cxnLst/>
              <a:rect l="l" t="t" r="r" b="b"/>
              <a:pathLst>
                <a:path w="26560" h="2617" extrusionOk="0">
                  <a:moveTo>
                    <a:pt x="1" y="1"/>
                  </a:moveTo>
                  <a:lnTo>
                    <a:pt x="1" y="2616"/>
                  </a:lnTo>
                  <a:lnTo>
                    <a:pt x="26559" y="2616"/>
                  </a:lnTo>
                  <a:lnTo>
                    <a:pt x="26559" y="1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3;p33">
              <a:extLst>
                <a:ext uri="{FF2B5EF4-FFF2-40B4-BE49-F238E27FC236}">
                  <a16:creationId xmlns:a16="http://schemas.microsoft.com/office/drawing/2014/main" id="{F086E58B-C9E3-4963-A33C-190FB3D28973}"/>
                </a:ext>
              </a:extLst>
            </p:cNvPr>
            <p:cNvSpPr/>
            <p:nvPr/>
          </p:nvSpPr>
          <p:spPr>
            <a:xfrm>
              <a:off x="4961024" y="3038814"/>
              <a:ext cx="605818" cy="47212"/>
            </a:xfrm>
            <a:custGeom>
              <a:avLst/>
              <a:gdLst/>
              <a:ahLst/>
              <a:cxnLst/>
              <a:rect l="l" t="t" r="r" b="b"/>
              <a:pathLst>
                <a:path w="33568" h="2616" extrusionOk="0">
                  <a:moveTo>
                    <a:pt x="1" y="0"/>
                  </a:moveTo>
                  <a:lnTo>
                    <a:pt x="1" y="2616"/>
                  </a:lnTo>
                  <a:lnTo>
                    <a:pt x="33568" y="2616"/>
                  </a:lnTo>
                  <a:lnTo>
                    <a:pt x="33568" y="0"/>
                  </a:lnTo>
                  <a:close/>
                </a:path>
              </a:pathLst>
            </a:custGeom>
            <a:solidFill>
              <a:srgbClr val="6ED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4;p33">
              <a:extLst>
                <a:ext uri="{FF2B5EF4-FFF2-40B4-BE49-F238E27FC236}">
                  <a16:creationId xmlns:a16="http://schemas.microsoft.com/office/drawing/2014/main" id="{C49BF11A-41C1-4CDE-97E7-61A3A45C9646}"/>
                </a:ext>
              </a:extLst>
            </p:cNvPr>
            <p:cNvSpPr/>
            <p:nvPr/>
          </p:nvSpPr>
          <p:spPr>
            <a:xfrm>
              <a:off x="4961024" y="2344039"/>
              <a:ext cx="605818" cy="46617"/>
            </a:xfrm>
            <a:custGeom>
              <a:avLst/>
              <a:gdLst/>
              <a:ahLst/>
              <a:cxnLst/>
              <a:rect l="l" t="t" r="r" b="b"/>
              <a:pathLst>
                <a:path w="33568" h="2583" extrusionOk="0">
                  <a:moveTo>
                    <a:pt x="1" y="1"/>
                  </a:moveTo>
                  <a:lnTo>
                    <a:pt x="1" y="2583"/>
                  </a:lnTo>
                  <a:lnTo>
                    <a:pt x="33568" y="2583"/>
                  </a:lnTo>
                  <a:lnTo>
                    <a:pt x="33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5;p33">
              <a:extLst>
                <a:ext uri="{FF2B5EF4-FFF2-40B4-BE49-F238E27FC236}">
                  <a16:creationId xmlns:a16="http://schemas.microsoft.com/office/drawing/2014/main" id="{7218D34E-E6F6-492B-B40E-9E1FE476EA9F}"/>
                </a:ext>
              </a:extLst>
            </p:cNvPr>
            <p:cNvSpPr/>
            <p:nvPr/>
          </p:nvSpPr>
          <p:spPr>
            <a:xfrm>
              <a:off x="4961024" y="2420903"/>
              <a:ext cx="349815" cy="47230"/>
            </a:xfrm>
            <a:custGeom>
              <a:avLst/>
              <a:gdLst/>
              <a:ahLst/>
              <a:cxnLst/>
              <a:rect l="l" t="t" r="r" b="b"/>
              <a:pathLst>
                <a:path w="19383" h="2617" extrusionOk="0">
                  <a:moveTo>
                    <a:pt x="1" y="0"/>
                  </a:moveTo>
                  <a:lnTo>
                    <a:pt x="1" y="2616"/>
                  </a:lnTo>
                  <a:lnTo>
                    <a:pt x="19383" y="2616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6;p33">
              <a:extLst>
                <a:ext uri="{FF2B5EF4-FFF2-40B4-BE49-F238E27FC236}">
                  <a16:creationId xmlns:a16="http://schemas.microsoft.com/office/drawing/2014/main" id="{02D5370A-4043-4E28-89F8-2670605FCF76}"/>
                </a:ext>
              </a:extLst>
            </p:cNvPr>
            <p:cNvSpPr/>
            <p:nvPr/>
          </p:nvSpPr>
          <p:spPr>
            <a:xfrm>
              <a:off x="4961024" y="2498363"/>
              <a:ext cx="203973" cy="47230"/>
            </a:xfrm>
            <a:custGeom>
              <a:avLst/>
              <a:gdLst/>
              <a:ahLst/>
              <a:cxnLst/>
              <a:rect l="l" t="t" r="r" b="b"/>
              <a:pathLst>
                <a:path w="11302" h="2617" extrusionOk="0">
                  <a:moveTo>
                    <a:pt x="1" y="1"/>
                  </a:moveTo>
                  <a:lnTo>
                    <a:pt x="1" y="2616"/>
                  </a:lnTo>
                  <a:lnTo>
                    <a:pt x="11301" y="2616"/>
                  </a:lnTo>
                  <a:lnTo>
                    <a:pt x="11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7;p33">
              <a:extLst>
                <a:ext uri="{FF2B5EF4-FFF2-40B4-BE49-F238E27FC236}">
                  <a16:creationId xmlns:a16="http://schemas.microsoft.com/office/drawing/2014/main" id="{434EE253-5B87-4CBD-AE16-267AC01E2A0D}"/>
                </a:ext>
              </a:extLst>
            </p:cNvPr>
            <p:cNvSpPr/>
            <p:nvPr/>
          </p:nvSpPr>
          <p:spPr>
            <a:xfrm>
              <a:off x="4961024" y="2575841"/>
              <a:ext cx="335305" cy="46617"/>
            </a:xfrm>
            <a:custGeom>
              <a:avLst/>
              <a:gdLst/>
              <a:ahLst/>
              <a:cxnLst/>
              <a:rect l="l" t="t" r="r" b="b"/>
              <a:pathLst>
                <a:path w="18579" h="2583" extrusionOk="0">
                  <a:moveTo>
                    <a:pt x="1" y="0"/>
                  </a:moveTo>
                  <a:lnTo>
                    <a:pt x="1" y="2582"/>
                  </a:lnTo>
                  <a:lnTo>
                    <a:pt x="18578" y="2582"/>
                  </a:lnTo>
                  <a:lnTo>
                    <a:pt x="18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8;p33">
              <a:extLst>
                <a:ext uri="{FF2B5EF4-FFF2-40B4-BE49-F238E27FC236}">
                  <a16:creationId xmlns:a16="http://schemas.microsoft.com/office/drawing/2014/main" id="{728AFE65-CE87-40F8-A33B-F02D05FD43B7}"/>
                </a:ext>
              </a:extLst>
            </p:cNvPr>
            <p:cNvSpPr/>
            <p:nvPr/>
          </p:nvSpPr>
          <p:spPr>
            <a:xfrm>
              <a:off x="4961024" y="2652687"/>
              <a:ext cx="522908" cy="47230"/>
            </a:xfrm>
            <a:custGeom>
              <a:avLst/>
              <a:gdLst/>
              <a:ahLst/>
              <a:cxnLst/>
              <a:rect l="l" t="t" r="r" b="b"/>
              <a:pathLst>
                <a:path w="28974" h="2617" extrusionOk="0">
                  <a:moveTo>
                    <a:pt x="1" y="1"/>
                  </a:moveTo>
                  <a:lnTo>
                    <a:pt x="1" y="2616"/>
                  </a:lnTo>
                  <a:lnTo>
                    <a:pt x="28973" y="2616"/>
                  </a:lnTo>
                  <a:lnTo>
                    <a:pt x="289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9;p33">
              <a:extLst>
                <a:ext uri="{FF2B5EF4-FFF2-40B4-BE49-F238E27FC236}">
                  <a16:creationId xmlns:a16="http://schemas.microsoft.com/office/drawing/2014/main" id="{141AC58C-C9F0-49E4-AD63-D22FDE73048D}"/>
                </a:ext>
              </a:extLst>
            </p:cNvPr>
            <p:cNvSpPr/>
            <p:nvPr/>
          </p:nvSpPr>
          <p:spPr>
            <a:xfrm>
              <a:off x="4961024" y="2730165"/>
              <a:ext cx="349815" cy="46617"/>
            </a:xfrm>
            <a:custGeom>
              <a:avLst/>
              <a:gdLst/>
              <a:ahLst/>
              <a:cxnLst/>
              <a:rect l="l" t="t" r="r" b="b"/>
              <a:pathLst>
                <a:path w="19383" h="2583" extrusionOk="0">
                  <a:moveTo>
                    <a:pt x="1" y="0"/>
                  </a:moveTo>
                  <a:lnTo>
                    <a:pt x="1" y="2582"/>
                  </a:lnTo>
                  <a:lnTo>
                    <a:pt x="19383" y="2582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0;p33">
              <a:extLst>
                <a:ext uri="{FF2B5EF4-FFF2-40B4-BE49-F238E27FC236}">
                  <a16:creationId xmlns:a16="http://schemas.microsoft.com/office/drawing/2014/main" id="{9952E001-9FDC-40BF-A55F-38C7438C6EFF}"/>
                </a:ext>
              </a:extLst>
            </p:cNvPr>
            <p:cNvSpPr/>
            <p:nvPr/>
          </p:nvSpPr>
          <p:spPr>
            <a:xfrm>
              <a:off x="4961024" y="2807012"/>
              <a:ext cx="243912" cy="47230"/>
            </a:xfrm>
            <a:custGeom>
              <a:avLst/>
              <a:gdLst/>
              <a:ahLst/>
              <a:cxnLst/>
              <a:rect l="l" t="t" r="r" b="b"/>
              <a:pathLst>
                <a:path w="13515" h="2617" extrusionOk="0">
                  <a:moveTo>
                    <a:pt x="1" y="1"/>
                  </a:moveTo>
                  <a:lnTo>
                    <a:pt x="1" y="2616"/>
                  </a:lnTo>
                  <a:lnTo>
                    <a:pt x="13515" y="2616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1;p33">
              <a:extLst>
                <a:ext uri="{FF2B5EF4-FFF2-40B4-BE49-F238E27FC236}">
                  <a16:creationId xmlns:a16="http://schemas.microsoft.com/office/drawing/2014/main" id="{13E03F29-1736-45CB-BF12-A9CCEE4B5584}"/>
                </a:ext>
              </a:extLst>
            </p:cNvPr>
            <p:cNvSpPr/>
            <p:nvPr/>
          </p:nvSpPr>
          <p:spPr>
            <a:xfrm>
              <a:off x="4961024" y="2884489"/>
              <a:ext cx="395204" cy="47212"/>
            </a:xfrm>
            <a:custGeom>
              <a:avLst/>
              <a:gdLst/>
              <a:ahLst/>
              <a:cxnLst/>
              <a:rect l="l" t="t" r="r" b="b"/>
              <a:pathLst>
                <a:path w="21898" h="2616" extrusionOk="0">
                  <a:moveTo>
                    <a:pt x="1" y="0"/>
                  </a:moveTo>
                  <a:lnTo>
                    <a:pt x="1" y="2616"/>
                  </a:lnTo>
                  <a:lnTo>
                    <a:pt x="21898" y="2616"/>
                  </a:lnTo>
                  <a:lnTo>
                    <a:pt x="21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2;p33">
              <a:extLst>
                <a:ext uri="{FF2B5EF4-FFF2-40B4-BE49-F238E27FC236}">
                  <a16:creationId xmlns:a16="http://schemas.microsoft.com/office/drawing/2014/main" id="{B8862C98-85AF-4D99-9F1A-CA56478BBB47}"/>
                </a:ext>
              </a:extLst>
            </p:cNvPr>
            <p:cNvSpPr/>
            <p:nvPr/>
          </p:nvSpPr>
          <p:spPr>
            <a:xfrm>
              <a:off x="4961024" y="2961336"/>
              <a:ext cx="479342" cy="47230"/>
            </a:xfrm>
            <a:custGeom>
              <a:avLst/>
              <a:gdLst/>
              <a:ahLst/>
              <a:cxnLst/>
              <a:rect l="l" t="t" r="r" b="b"/>
              <a:pathLst>
                <a:path w="26560" h="2617" extrusionOk="0">
                  <a:moveTo>
                    <a:pt x="1" y="1"/>
                  </a:moveTo>
                  <a:lnTo>
                    <a:pt x="1" y="2616"/>
                  </a:lnTo>
                  <a:lnTo>
                    <a:pt x="26559" y="2616"/>
                  </a:lnTo>
                  <a:lnTo>
                    <a:pt x="265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3;p33">
              <a:extLst>
                <a:ext uri="{FF2B5EF4-FFF2-40B4-BE49-F238E27FC236}">
                  <a16:creationId xmlns:a16="http://schemas.microsoft.com/office/drawing/2014/main" id="{7EBFB8E8-BFA3-4A2C-BCBA-27FED39216BD}"/>
                </a:ext>
              </a:extLst>
            </p:cNvPr>
            <p:cNvSpPr/>
            <p:nvPr/>
          </p:nvSpPr>
          <p:spPr>
            <a:xfrm>
              <a:off x="4961024" y="3038814"/>
              <a:ext cx="605818" cy="47212"/>
            </a:xfrm>
            <a:custGeom>
              <a:avLst/>
              <a:gdLst/>
              <a:ahLst/>
              <a:cxnLst/>
              <a:rect l="l" t="t" r="r" b="b"/>
              <a:pathLst>
                <a:path w="33568" h="2616" extrusionOk="0">
                  <a:moveTo>
                    <a:pt x="1" y="0"/>
                  </a:moveTo>
                  <a:lnTo>
                    <a:pt x="1" y="2616"/>
                  </a:lnTo>
                  <a:lnTo>
                    <a:pt x="33568" y="2616"/>
                  </a:lnTo>
                  <a:lnTo>
                    <a:pt x="33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4;p33">
              <a:extLst>
                <a:ext uri="{FF2B5EF4-FFF2-40B4-BE49-F238E27FC236}">
                  <a16:creationId xmlns:a16="http://schemas.microsoft.com/office/drawing/2014/main" id="{6485C0EB-FC52-4FDE-ABCE-67DE2EE017E3}"/>
                </a:ext>
              </a:extLst>
            </p:cNvPr>
            <p:cNvSpPr/>
            <p:nvPr/>
          </p:nvSpPr>
          <p:spPr>
            <a:xfrm>
              <a:off x="5310821" y="2176414"/>
              <a:ext cx="300798" cy="79896"/>
            </a:xfrm>
            <a:custGeom>
              <a:avLst/>
              <a:gdLst/>
              <a:ahLst/>
              <a:cxnLst/>
              <a:rect l="l" t="t" r="r" b="b"/>
              <a:pathLst>
                <a:path w="16667" h="4427" extrusionOk="0">
                  <a:moveTo>
                    <a:pt x="1778" y="0"/>
                  </a:moveTo>
                  <a:lnTo>
                    <a:pt x="973" y="335"/>
                  </a:lnTo>
                  <a:lnTo>
                    <a:pt x="370" y="939"/>
                  </a:lnTo>
                  <a:lnTo>
                    <a:pt x="34" y="1744"/>
                  </a:lnTo>
                  <a:lnTo>
                    <a:pt x="1" y="2213"/>
                  </a:lnTo>
                  <a:lnTo>
                    <a:pt x="1" y="4426"/>
                  </a:lnTo>
                  <a:lnTo>
                    <a:pt x="16667" y="4426"/>
                  </a:lnTo>
                  <a:lnTo>
                    <a:pt x="16667" y="2213"/>
                  </a:lnTo>
                  <a:lnTo>
                    <a:pt x="16633" y="1744"/>
                  </a:lnTo>
                  <a:lnTo>
                    <a:pt x="16298" y="939"/>
                  </a:lnTo>
                  <a:lnTo>
                    <a:pt x="15695" y="335"/>
                  </a:lnTo>
                  <a:lnTo>
                    <a:pt x="14890" y="0"/>
                  </a:lnTo>
                  <a:close/>
                </a:path>
              </a:pathLst>
            </a:custGeom>
            <a:solidFill>
              <a:srgbClr val="FFFFFF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5;p33">
              <a:extLst>
                <a:ext uri="{FF2B5EF4-FFF2-40B4-BE49-F238E27FC236}">
                  <a16:creationId xmlns:a16="http://schemas.microsoft.com/office/drawing/2014/main" id="{165C1D22-C697-48A0-BB48-1C1CF1002443}"/>
                </a:ext>
              </a:extLst>
            </p:cNvPr>
            <p:cNvSpPr/>
            <p:nvPr/>
          </p:nvSpPr>
          <p:spPr>
            <a:xfrm>
              <a:off x="5160738" y="2176414"/>
              <a:ext cx="300798" cy="79896"/>
            </a:xfrm>
            <a:custGeom>
              <a:avLst/>
              <a:gdLst/>
              <a:ahLst/>
              <a:cxnLst/>
              <a:rect l="l" t="t" r="r" b="b"/>
              <a:pathLst>
                <a:path w="16667" h="4427" extrusionOk="0">
                  <a:moveTo>
                    <a:pt x="1811" y="0"/>
                  </a:moveTo>
                  <a:lnTo>
                    <a:pt x="1007" y="369"/>
                  </a:lnTo>
                  <a:lnTo>
                    <a:pt x="369" y="972"/>
                  </a:lnTo>
                  <a:lnTo>
                    <a:pt x="1" y="1811"/>
                  </a:lnTo>
                  <a:lnTo>
                    <a:pt x="1" y="2280"/>
                  </a:lnTo>
                  <a:lnTo>
                    <a:pt x="1" y="4426"/>
                  </a:lnTo>
                  <a:lnTo>
                    <a:pt x="16667" y="4426"/>
                  </a:lnTo>
                  <a:lnTo>
                    <a:pt x="16667" y="2280"/>
                  </a:lnTo>
                  <a:lnTo>
                    <a:pt x="16633" y="1811"/>
                  </a:lnTo>
                  <a:lnTo>
                    <a:pt x="16264" y="972"/>
                  </a:lnTo>
                  <a:lnTo>
                    <a:pt x="15661" y="369"/>
                  </a:lnTo>
                  <a:lnTo>
                    <a:pt x="14822" y="0"/>
                  </a:lnTo>
                  <a:close/>
                </a:path>
              </a:pathLst>
            </a:custGeom>
            <a:solidFill>
              <a:schemeClr val="tx1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6;p33">
              <a:extLst>
                <a:ext uri="{FF2B5EF4-FFF2-40B4-BE49-F238E27FC236}">
                  <a16:creationId xmlns:a16="http://schemas.microsoft.com/office/drawing/2014/main" id="{B3277FAF-0605-4820-981A-26995C811466}"/>
                </a:ext>
              </a:extLst>
            </p:cNvPr>
            <p:cNvSpPr/>
            <p:nvPr/>
          </p:nvSpPr>
          <p:spPr>
            <a:xfrm>
              <a:off x="4996127" y="2176414"/>
              <a:ext cx="300798" cy="79283"/>
            </a:xfrm>
            <a:custGeom>
              <a:avLst/>
              <a:gdLst/>
              <a:ahLst/>
              <a:cxnLst/>
              <a:rect l="l" t="t" r="r" b="b"/>
              <a:pathLst>
                <a:path w="16667" h="4393" extrusionOk="0">
                  <a:moveTo>
                    <a:pt x="1711" y="0"/>
                  </a:moveTo>
                  <a:lnTo>
                    <a:pt x="939" y="335"/>
                  </a:lnTo>
                  <a:lnTo>
                    <a:pt x="336" y="905"/>
                  </a:lnTo>
                  <a:lnTo>
                    <a:pt x="34" y="1677"/>
                  </a:lnTo>
                  <a:lnTo>
                    <a:pt x="1" y="2113"/>
                  </a:lnTo>
                  <a:lnTo>
                    <a:pt x="1" y="4393"/>
                  </a:lnTo>
                  <a:lnTo>
                    <a:pt x="16667" y="4393"/>
                  </a:lnTo>
                  <a:lnTo>
                    <a:pt x="16667" y="2113"/>
                  </a:lnTo>
                  <a:lnTo>
                    <a:pt x="16633" y="1677"/>
                  </a:lnTo>
                  <a:lnTo>
                    <a:pt x="16298" y="905"/>
                  </a:lnTo>
                  <a:lnTo>
                    <a:pt x="15694" y="335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rgbClr val="FFFFFF"/>
            </a:solidFill>
            <a:ln w="10900" cap="flat" cmpd="sng">
              <a:solidFill>
                <a:schemeClr val="dk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7;p33">
              <a:extLst>
                <a:ext uri="{FF2B5EF4-FFF2-40B4-BE49-F238E27FC236}">
                  <a16:creationId xmlns:a16="http://schemas.microsoft.com/office/drawing/2014/main" id="{F1C2CC9C-A319-4E4A-8784-AC3F609BFF08}"/>
                </a:ext>
              </a:extLst>
            </p:cNvPr>
            <p:cNvSpPr/>
            <p:nvPr/>
          </p:nvSpPr>
          <p:spPr>
            <a:xfrm>
              <a:off x="7870191" y="3844310"/>
              <a:ext cx="165243" cy="18"/>
            </a:xfrm>
            <a:custGeom>
              <a:avLst/>
              <a:gdLst/>
              <a:ahLst/>
              <a:cxnLst/>
              <a:rect l="l" t="t" r="r" b="b"/>
              <a:pathLst>
                <a:path w="9156" h="1" fill="none" extrusionOk="0">
                  <a:moveTo>
                    <a:pt x="1" y="1"/>
                  </a:moveTo>
                  <a:lnTo>
                    <a:pt x="9155" y="1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8;p33">
              <a:extLst>
                <a:ext uri="{FF2B5EF4-FFF2-40B4-BE49-F238E27FC236}">
                  <a16:creationId xmlns:a16="http://schemas.microsoft.com/office/drawing/2014/main" id="{734D4155-ED45-4895-924C-0624DB067542}"/>
                </a:ext>
              </a:extLst>
            </p:cNvPr>
            <p:cNvSpPr/>
            <p:nvPr/>
          </p:nvSpPr>
          <p:spPr>
            <a:xfrm>
              <a:off x="5263627" y="3844310"/>
              <a:ext cx="2519431" cy="18"/>
            </a:xfrm>
            <a:custGeom>
              <a:avLst/>
              <a:gdLst/>
              <a:ahLst/>
              <a:cxnLst/>
              <a:rect l="l" t="t" r="r" b="b"/>
              <a:pathLst>
                <a:path w="139600" h="1" fill="none" extrusionOk="0">
                  <a:moveTo>
                    <a:pt x="0" y="1"/>
                  </a:moveTo>
                  <a:lnTo>
                    <a:pt x="139600" y="1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9;p33">
              <a:extLst>
                <a:ext uri="{FF2B5EF4-FFF2-40B4-BE49-F238E27FC236}">
                  <a16:creationId xmlns:a16="http://schemas.microsoft.com/office/drawing/2014/main" id="{268FACF4-BDCB-4641-8FB4-64A15E3B5178}"/>
                </a:ext>
              </a:extLst>
            </p:cNvPr>
            <p:cNvSpPr/>
            <p:nvPr/>
          </p:nvSpPr>
          <p:spPr>
            <a:xfrm>
              <a:off x="7818142" y="3714205"/>
              <a:ext cx="76269" cy="102889"/>
            </a:xfrm>
            <a:custGeom>
              <a:avLst/>
              <a:gdLst/>
              <a:ahLst/>
              <a:cxnLst/>
              <a:rect l="l" t="t" r="r" b="b"/>
              <a:pathLst>
                <a:path w="4226" h="5701" extrusionOk="0">
                  <a:moveTo>
                    <a:pt x="873" y="0"/>
                  </a:moveTo>
                  <a:lnTo>
                    <a:pt x="336" y="134"/>
                  </a:lnTo>
                  <a:lnTo>
                    <a:pt x="370" y="1845"/>
                  </a:lnTo>
                  <a:lnTo>
                    <a:pt x="571" y="1677"/>
                  </a:lnTo>
                  <a:lnTo>
                    <a:pt x="1644" y="1275"/>
                  </a:lnTo>
                  <a:lnTo>
                    <a:pt x="2247" y="1409"/>
                  </a:lnTo>
                  <a:lnTo>
                    <a:pt x="2616" y="1710"/>
                  </a:lnTo>
                  <a:lnTo>
                    <a:pt x="2750" y="1979"/>
                  </a:lnTo>
                  <a:lnTo>
                    <a:pt x="2851" y="2213"/>
                  </a:lnTo>
                  <a:lnTo>
                    <a:pt x="2918" y="2683"/>
                  </a:lnTo>
                  <a:lnTo>
                    <a:pt x="2683" y="3387"/>
                  </a:lnTo>
                  <a:lnTo>
                    <a:pt x="1879" y="4125"/>
                  </a:lnTo>
                  <a:lnTo>
                    <a:pt x="671" y="4594"/>
                  </a:lnTo>
                  <a:lnTo>
                    <a:pt x="1" y="4628"/>
                  </a:lnTo>
                  <a:lnTo>
                    <a:pt x="1" y="5701"/>
                  </a:lnTo>
                  <a:lnTo>
                    <a:pt x="504" y="5701"/>
                  </a:lnTo>
                  <a:lnTo>
                    <a:pt x="2382" y="5164"/>
                  </a:lnTo>
                  <a:lnTo>
                    <a:pt x="3119" y="4728"/>
                  </a:lnTo>
                  <a:lnTo>
                    <a:pt x="3723" y="4024"/>
                  </a:lnTo>
                  <a:lnTo>
                    <a:pt x="4125" y="3085"/>
                  </a:lnTo>
                  <a:lnTo>
                    <a:pt x="4192" y="2515"/>
                  </a:lnTo>
                  <a:lnTo>
                    <a:pt x="4226" y="1912"/>
                  </a:lnTo>
                  <a:lnTo>
                    <a:pt x="3958" y="1040"/>
                  </a:lnTo>
                  <a:lnTo>
                    <a:pt x="3421" y="470"/>
                  </a:lnTo>
                  <a:lnTo>
                    <a:pt x="2750" y="168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tx1"/>
            </a:solidFill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0;p33">
              <a:extLst>
                <a:ext uri="{FF2B5EF4-FFF2-40B4-BE49-F238E27FC236}">
                  <a16:creationId xmlns:a16="http://schemas.microsoft.com/office/drawing/2014/main" id="{9D0EDBD6-055E-4473-B707-7B0A1017CBB3}"/>
                </a:ext>
              </a:extLst>
            </p:cNvPr>
            <p:cNvSpPr/>
            <p:nvPr/>
          </p:nvSpPr>
          <p:spPr>
            <a:xfrm>
              <a:off x="7660190" y="3666993"/>
              <a:ext cx="183399" cy="177335"/>
            </a:xfrm>
            <a:custGeom>
              <a:avLst/>
              <a:gdLst/>
              <a:ahLst/>
              <a:cxnLst/>
              <a:rect l="l" t="t" r="r" b="b"/>
              <a:pathLst>
                <a:path w="10162" h="9826" extrusionOk="0">
                  <a:moveTo>
                    <a:pt x="0" y="1"/>
                  </a:moveTo>
                  <a:lnTo>
                    <a:pt x="1174" y="9826"/>
                  </a:lnTo>
                  <a:lnTo>
                    <a:pt x="8987" y="9826"/>
                  </a:lnTo>
                  <a:lnTo>
                    <a:pt x="10161" y="1"/>
                  </a:lnTo>
                  <a:close/>
                </a:path>
              </a:pathLst>
            </a:custGeom>
            <a:solidFill>
              <a:schemeClr val="tx1"/>
            </a:solidFill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91;p33">
              <a:extLst>
                <a:ext uri="{FF2B5EF4-FFF2-40B4-BE49-F238E27FC236}">
                  <a16:creationId xmlns:a16="http://schemas.microsoft.com/office/drawing/2014/main" id="{8556CAD4-1140-47F2-9248-725A2783FAC5}"/>
                </a:ext>
              </a:extLst>
            </p:cNvPr>
            <p:cNvSpPr/>
            <p:nvPr/>
          </p:nvSpPr>
          <p:spPr>
            <a:xfrm>
              <a:off x="7650499" y="3658529"/>
              <a:ext cx="202168" cy="19979"/>
            </a:xfrm>
            <a:custGeom>
              <a:avLst/>
              <a:gdLst/>
              <a:ahLst/>
              <a:cxnLst/>
              <a:rect l="l" t="t" r="r" b="b"/>
              <a:pathLst>
                <a:path w="11202" h="1107" extrusionOk="0">
                  <a:moveTo>
                    <a:pt x="537" y="0"/>
                  </a:moveTo>
                  <a:lnTo>
                    <a:pt x="336" y="34"/>
                  </a:lnTo>
                  <a:lnTo>
                    <a:pt x="34" y="302"/>
                  </a:lnTo>
                  <a:lnTo>
                    <a:pt x="1" y="537"/>
                  </a:lnTo>
                  <a:lnTo>
                    <a:pt x="1" y="570"/>
                  </a:lnTo>
                  <a:lnTo>
                    <a:pt x="34" y="805"/>
                  </a:lnTo>
                  <a:lnTo>
                    <a:pt x="336" y="1073"/>
                  </a:lnTo>
                  <a:lnTo>
                    <a:pt x="537" y="1107"/>
                  </a:lnTo>
                  <a:lnTo>
                    <a:pt x="10665" y="1107"/>
                  </a:lnTo>
                  <a:lnTo>
                    <a:pt x="10899" y="1073"/>
                  </a:lnTo>
                  <a:lnTo>
                    <a:pt x="11168" y="805"/>
                  </a:lnTo>
                  <a:lnTo>
                    <a:pt x="11201" y="570"/>
                  </a:lnTo>
                  <a:lnTo>
                    <a:pt x="11201" y="537"/>
                  </a:lnTo>
                  <a:lnTo>
                    <a:pt x="11168" y="302"/>
                  </a:lnTo>
                  <a:lnTo>
                    <a:pt x="10899" y="34"/>
                  </a:lnTo>
                  <a:lnTo>
                    <a:pt x="10665" y="0"/>
                  </a:lnTo>
                  <a:close/>
                </a:path>
              </a:pathLst>
            </a:custGeom>
            <a:solidFill>
              <a:srgbClr val="FFFFFF"/>
            </a:solidFill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92;p33">
              <a:extLst>
                <a:ext uri="{FF2B5EF4-FFF2-40B4-BE49-F238E27FC236}">
                  <a16:creationId xmlns:a16="http://schemas.microsoft.com/office/drawing/2014/main" id="{F88A4348-D559-4672-99B6-50B74DE972CD}"/>
                </a:ext>
              </a:extLst>
            </p:cNvPr>
            <p:cNvSpPr/>
            <p:nvPr/>
          </p:nvSpPr>
          <p:spPr>
            <a:xfrm>
              <a:off x="7678346" y="3305700"/>
              <a:ext cx="105325" cy="333482"/>
            </a:xfrm>
            <a:custGeom>
              <a:avLst/>
              <a:gdLst/>
              <a:ahLst/>
              <a:cxnLst/>
              <a:rect l="l" t="t" r="r" b="b"/>
              <a:pathLst>
                <a:path w="5836" h="18478" fill="none" extrusionOk="0">
                  <a:moveTo>
                    <a:pt x="2750" y="18477"/>
                  </a:moveTo>
                  <a:lnTo>
                    <a:pt x="3186" y="18209"/>
                  </a:lnTo>
                  <a:lnTo>
                    <a:pt x="4662" y="16767"/>
                  </a:lnTo>
                  <a:lnTo>
                    <a:pt x="5131" y="16029"/>
                  </a:lnTo>
                  <a:lnTo>
                    <a:pt x="5366" y="15191"/>
                  </a:lnTo>
                  <a:lnTo>
                    <a:pt x="5332" y="14285"/>
                  </a:lnTo>
                  <a:lnTo>
                    <a:pt x="5165" y="13850"/>
                  </a:lnTo>
                  <a:lnTo>
                    <a:pt x="4930" y="13380"/>
                  </a:lnTo>
                  <a:lnTo>
                    <a:pt x="4259" y="12508"/>
                  </a:lnTo>
                  <a:lnTo>
                    <a:pt x="3018" y="11234"/>
                  </a:lnTo>
                  <a:lnTo>
                    <a:pt x="1711" y="9926"/>
                  </a:lnTo>
                  <a:lnTo>
                    <a:pt x="973" y="8920"/>
                  </a:lnTo>
                  <a:lnTo>
                    <a:pt x="369" y="7847"/>
                  </a:lnTo>
                  <a:lnTo>
                    <a:pt x="34" y="6573"/>
                  </a:lnTo>
                  <a:lnTo>
                    <a:pt x="0" y="5869"/>
                  </a:lnTo>
                  <a:lnTo>
                    <a:pt x="34" y="5265"/>
                  </a:lnTo>
                  <a:lnTo>
                    <a:pt x="336" y="4192"/>
                  </a:lnTo>
                  <a:lnTo>
                    <a:pt x="906" y="3287"/>
                  </a:lnTo>
                  <a:lnTo>
                    <a:pt x="1644" y="2515"/>
                  </a:lnTo>
                  <a:lnTo>
                    <a:pt x="3957" y="973"/>
                  </a:lnTo>
                  <a:lnTo>
                    <a:pt x="5835" y="0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93;p33">
              <a:extLst>
                <a:ext uri="{FF2B5EF4-FFF2-40B4-BE49-F238E27FC236}">
                  <a16:creationId xmlns:a16="http://schemas.microsoft.com/office/drawing/2014/main" id="{C127001C-18DD-4E61-B1B2-7BE545E8D864}"/>
                </a:ext>
              </a:extLst>
            </p:cNvPr>
            <p:cNvSpPr/>
            <p:nvPr/>
          </p:nvSpPr>
          <p:spPr>
            <a:xfrm>
              <a:off x="7715253" y="3348058"/>
              <a:ext cx="33911" cy="108357"/>
            </a:xfrm>
            <a:custGeom>
              <a:avLst/>
              <a:gdLst/>
              <a:ahLst/>
              <a:cxnLst/>
              <a:rect l="l" t="t" r="r" b="b"/>
              <a:pathLst>
                <a:path w="1879" h="6004" fill="none" extrusionOk="0">
                  <a:moveTo>
                    <a:pt x="1879" y="1"/>
                  </a:moveTo>
                  <a:lnTo>
                    <a:pt x="1510" y="269"/>
                  </a:lnTo>
                  <a:lnTo>
                    <a:pt x="906" y="872"/>
                  </a:lnTo>
                  <a:lnTo>
                    <a:pt x="437" y="1577"/>
                  </a:lnTo>
                  <a:lnTo>
                    <a:pt x="135" y="2348"/>
                  </a:lnTo>
                  <a:lnTo>
                    <a:pt x="1" y="3186"/>
                  </a:lnTo>
                  <a:lnTo>
                    <a:pt x="1" y="3991"/>
                  </a:lnTo>
                  <a:lnTo>
                    <a:pt x="169" y="4829"/>
                  </a:lnTo>
                  <a:lnTo>
                    <a:pt x="504" y="5634"/>
                  </a:lnTo>
                  <a:lnTo>
                    <a:pt x="739" y="6003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94;p33">
              <a:extLst>
                <a:ext uri="{FF2B5EF4-FFF2-40B4-BE49-F238E27FC236}">
                  <a16:creationId xmlns:a16="http://schemas.microsoft.com/office/drawing/2014/main" id="{461B543E-55AB-4D37-BC28-5EF96114E97D}"/>
                </a:ext>
              </a:extLst>
            </p:cNvPr>
            <p:cNvSpPr/>
            <p:nvPr/>
          </p:nvSpPr>
          <p:spPr>
            <a:xfrm>
              <a:off x="7784249" y="3524779"/>
              <a:ext cx="13337" cy="81105"/>
            </a:xfrm>
            <a:custGeom>
              <a:avLst/>
              <a:gdLst/>
              <a:ahLst/>
              <a:cxnLst/>
              <a:rect l="l" t="t" r="r" b="b"/>
              <a:pathLst>
                <a:path w="739" h="4494" fill="none" extrusionOk="0">
                  <a:moveTo>
                    <a:pt x="1" y="0"/>
                  </a:moveTo>
                  <a:lnTo>
                    <a:pt x="269" y="537"/>
                  </a:lnTo>
                  <a:lnTo>
                    <a:pt x="604" y="1610"/>
                  </a:lnTo>
                  <a:lnTo>
                    <a:pt x="739" y="2784"/>
                  </a:lnTo>
                  <a:lnTo>
                    <a:pt x="671" y="3924"/>
                  </a:lnTo>
                  <a:lnTo>
                    <a:pt x="571" y="4494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95;p33">
              <a:extLst>
                <a:ext uri="{FF2B5EF4-FFF2-40B4-BE49-F238E27FC236}">
                  <a16:creationId xmlns:a16="http://schemas.microsoft.com/office/drawing/2014/main" id="{092B2ECE-6A2E-4585-A3FA-AE836EDE9B30}"/>
                </a:ext>
              </a:extLst>
            </p:cNvPr>
            <p:cNvSpPr/>
            <p:nvPr/>
          </p:nvSpPr>
          <p:spPr>
            <a:xfrm>
              <a:off x="5635820" y="3751112"/>
              <a:ext cx="409732" cy="78705"/>
            </a:xfrm>
            <a:custGeom>
              <a:avLst/>
              <a:gdLst/>
              <a:ahLst/>
              <a:cxnLst/>
              <a:rect l="l" t="t" r="r" b="b"/>
              <a:pathLst>
                <a:path w="22703" h="4361" extrusionOk="0">
                  <a:moveTo>
                    <a:pt x="17471" y="1"/>
                  </a:moveTo>
                  <a:lnTo>
                    <a:pt x="15459" y="236"/>
                  </a:lnTo>
                  <a:lnTo>
                    <a:pt x="12642" y="940"/>
                  </a:lnTo>
                  <a:lnTo>
                    <a:pt x="10697" y="1476"/>
                  </a:lnTo>
                  <a:lnTo>
                    <a:pt x="8048" y="2113"/>
                  </a:lnTo>
                  <a:lnTo>
                    <a:pt x="2717" y="2918"/>
                  </a:lnTo>
                  <a:lnTo>
                    <a:pt x="0" y="3119"/>
                  </a:lnTo>
                  <a:lnTo>
                    <a:pt x="0" y="4360"/>
                  </a:lnTo>
                  <a:lnTo>
                    <a:pt x="22702" y="4360"/>
                  </a:lnTo>
                  <a:lnTo>
                    <a:pt x="22669" y="4025"/>
                  </a:lnTo>
                  <a:lnTo>
                    <a:pt x="21998" y="2180"/>
                  </a:lnTo>
                  <a:lnTo>
                    <a:pt x="21227" y="1275"/>
                  </a:lnTo>
                  <a:lnTo>
                    <a:pt x="20489" y="739"/>
                  </a:lnTo>
                  <a:lnTo>
                    <a:pt x="20053" y="537"/>
                  </a:lnTo>
                  <a:lnTo>
                    <a:pt x="19148" y="236"/>
                  </a:lnTo>
                  <a:lnTo>
                    <a:pt x="17471" y="1"/>
                  </a:lnTo>
                  <a:close/>
                </a:path>
              </a:pathLst>
            </a:custGeom>
            <a:solidFill>
              <a:srgbClr val="FFFFFF"/>
            </a:solidFill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96;p33">
              <a:extLst>
                <a:ext uri="{FF2B5EF4-FFF2-40B4-BE49-F238E27FC236}">
                  <a16:creationId xmlns:a16="http://schemas.microsoft.com/office/drawing/2014/main" id="{72ABAD1E-219A-40A0-A0F5-1F69DAAB5573}"/>
                </a:ext>
              </a:extLst>
            </p:cNvPr>
            <p:cNvSpPr/>
            <p:nvPr/>
          </p:nvSpPr>
          <p:spPr>
            <a:xfrm>
              <a:off x="6044326" y="3751112"/>
              <a:ext cx="409732" cy="78705"/>
            </a:xfrm>
            <a:custGeom>
              <a:avLst/>
              <a:gdLst/>
              <a:ahLst/>
              <a:cxnLst/>
              <a:rect l="l" t="t" r="r" b="b"/>
              <a:pathLst>
                <a:path w="22703" h="4361" extrusionOk="0">
                  <a:moveTo>
                    <a:pt x="5198" y="1"/>
                  </a:moveTo>
                  <a:lnTo>
                    <a:pt x="3521" y="236"/>
                  </a:lnTo>
                  <a:lnTo>
                    <a:pt x="2649" y="537"/>
                  </a:lnTo>
                  <a:lnTo>
                    <a:pt x="2180" y="739"/>
                  </a:lnTo>
                  <a:lnTo>
                    <a:pt x="1476" y="1275"/>
                  </a:lnTo>
                  <a:lnTo>
                    <a:pt x="671" y="2180"/>
                  </a:lnTo>
                  <a:lnTo>
                    <a:pt x="0" y="4025"/>
                  </a:lnTo>
                  <a:lnTo>
                    <a:pt x="0" y="4360"/>
                  </a:lnTo>
                  <a:lnTo>
                    <a:pt x="22702" y="4360"/>
                  </a:lnTo>
                  <a:lnTo>
                    <a:pt x="22702" y="3119"/>
                  </a:lnTo>
                  <a:lnTo>
                    <a:pt x="19986" y="2918"/>
                  </a:lnTo>
                  <a:lnTo>
                    <a:pt x="14621" y="2113"/>
                  </a:lnTo>
                  <a:lnTo>
                    <a:pt x="12005" y="1476"/>
                  </a:lnTo>
                  <a:lnTo>
                    <a:pt x="10060" y="940"/>
                  </a:lnTo>
                  <a:lnTo>
                    <a:pt x="7210" y="236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rgbClr val="FFFFFF"/>
            </a:solidFill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97;p33">
              <a:extLst>
                <a:ext uri="{FF2B5EF4-FFF2-40B4-BE49-F238E27FC236}">
                  <a16:creationId xmlns:a16="http://schemas.microsoft.com/office/drawing/2014/main" id="{6C3AA553-8AB6-4201-8A6C-84326843ED7A}"/>
                </a:ext>
              </a:extLst>
            </p:cNvPr>
            <p:cNvSpPr/>
            <p:nvPr/>
          </p:nvSpPr>
          <p:spPr>
            <a:xfrm>
              <a:off x="5625533" y="3820722"/>
              <a:ext cx="844858" cy="16351"/>
            </a:xfrm>
            <a:custGeom>
              <a:avLst/>
              <a:gdLst/>
              <a:ahLst/>
              <a:cxnLst/>
              <a:rect l="l" t="t" r="r" b="b"/>
              <a:pathLst>
                <a:path w="46813" h="906" extrusionOk="0">
                  <a:moveTo>
                    <a:pt x="0" y="0"/>
                  </a:moveTo>
                  <a:lnTo>
                    <a:pt x="0" y="906"/>
                  </a:lnTo>
                  <a:lnTo>
                    <a:pt x="46813" y="906"/>
                  </a:lnTo>
                  <a:lnTo>
                    <a:pt x="46813" y="0"/>
                  </a:lnTo>
                  <a:close/>
                </a:path>
              </a:pathLst>
            </a:custGeom>
            <a:solidFill>
              <a:schemeClr val="dk2"/>
            </a:solidFill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98;p33">
              <a:extLst>
                <a:ext uri="{FF2B5EF4-FFF2-40B4-BE49-F238E27FC236}">
                  <a16:creationId xmlns:a16="http://schemas.microsoft.com/office/drawing/2014/main" id="{D694E611-BF37-428E-89CF-E897210AF6A4}"/>
                </a:ext>
              </a:extLst>
            </p:cNvPr>
            <p:cNvSpPr/>
            <p:nvPr/>
          </p:nvSpPr>
          <p:spPr>
            <a:xfrm>
              <a:off x="6066109" y="3774718"/>
              <a:ext cx="49649" cy="54485"/>
            </a:xfrm>
            <a:custGeom>
              <a:avLst/>
              <a:gdLst/>
              <a:ahLst/>
              <a:cxnLst/>
              <a:rect l="l" t="t" r="r" b="b"/>
              <a:pathLst>
                <a:path w="2751" h="3019" fill="none" extrusionOk="0">
                  <a:moveTo>
                    <a:pt x="1" y="3019"/>
                  </a:moveTo>
                  <a:lnTo>
                    <a:pt x="168" y="2516"/>
                  </a:lnTo>
                  <a:lnTo>
                    <a:pt x="705" y="1610"/>
                  </a:lnTo>
                  <a:lnTo>
                    <a:pt x="1409" y="839"/>
                  </a:lnTo>
                  <a:lnTo>
                    <a:pt x="2247" y="235"/>
                  </a:lnTo>
                  <a:lnTo>
                    <a:pt x="2750" y="1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99;p33">
              <a:extLst>
                <a:ext uri="{FF2B5EF4-FFF2-40B4-BE49-F238E27FC236}">
                  <a16:creationId xmlns:a16="http://schemas.microsoft.com/office/drawing/2014/main" id="{33CDBF19-305D-4B66-9BD6-61A89F69C6F1}"/>
                </a:ext>
              </a:extLst>
            </p:cNvPr>
            <p:cNvSpPr/>
            <p:nvPr/>
          </p:nvSpPr>
          <p:spPr>
            <a:xfrm>
              <a:off x="6091520" y="3783796"/>
              <a:ext cx="239689" cy="41780"/>
            </a:xfrm>
            <a:custGeom>
              <a:avLst/>
              <a:gdLst/>
              <a:ahLst/>
              <a:cxnLst/>
              <a:rect l="l" t="t" r="r" b="b"/>
              <a:pathLst>
                <a:path w="13281" h="2315" fill="none" extrusionOk="0">
                  <a:moveTo>
                    <a:pt x="1" y="2314"/>
                  </a:moveTo>
                  <a:lnTo>
                    <a:pt x="269" y="1878"/>
                  </a:lnTo>
                  <a:lnTo>
                    <a:pt x="940" y="1141"/>
                  </a:lnTo>
                  <a:lnTo>
                    <a:pt x="1711" y="571"/>
                  </a:lnTo>
                  <a:lnTo>
                    <a:pt x="2617" y="202"/>
                  </a:lnTo>
                  <a:lnTo>
                    <a:pt x="3120" y="101"/>
                  </a:lnTo>
                  <a:lnTo>
                    <a:pt x="3690" y="1"/>
                  </a:lnTo>
                  <a:lnTo>
                    <a:pt x="4863" y="68"/>
                  </a:lnTo>
                  <a:lnTo>
                    <a:pt x="6573" y="504"/>
                  </a:lnTo>
                  <a:lnTo>
                    <a:pt x="7680" y="940"/>
                  </a:lnTo>
                  <a:lnTo>
                    <a:pt x="8921" y="1375"/>
                  </a:lnTo>
                  <a:lnTo>
                    <a:pt x="11201" y="2013"/>
                  </a:lnTo>
                  <a:lnTo>
                    <a:pt x="12643" y="2281"/>
                  </a:lnTo>
                  <a:lnTo>
                    <a:pt x="13280" y="2314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0;p33">
              <a:extLst>
                <a:ext uri="{FF2B5EF4-FFF2-40B4-BE49-F238E27FC236}">
                  <a16:creationId xmlns:a16="http://schemas.microsoft.com/office/drawing/2014/main" id="{2731B59A-8AF4-47AF-A3D3-D133928C6225}"/>
                </a:ext>
              </a:extLst>
            </p:cNvPr>
            <p:cNvSpPr/>
            <p:nvPr/>
          </p:nvSpPr>
          <p:spPr>
            <a:xfrm>
              <a:off x="5799222" y="3778960"/>
              <a:ext cx="213646" cy="51453"/>
            </a:xfrm>
            <a:custGeom>
              <a:avLst/>
              <a:gdLst/>
              <a:ahLst/>
              <a:cxnLst/>
              <a:rect l="l" t="t" r="r" b="b"/>
              <a:pathLst>
                <a:path w="11838" h="2851" fill="none" extrusionOk="0">
                  <a:moveTo>
                    <a:pt x="0" y="2314"/>
                  </a:moveTo>
                  <a:lnTo>
                    <a:pt x="1140" y="2146"/>
                  </a:lnTo>
                  <a:lnTo>
                    <a:pt x="3421" y="1576"/>
                  </a:lnTo>
                  <a:lnTo>
                    <a:pt x="4494" y="1174"/>
                  </a:lnTo>
                  <a:lnTo>
                    <a:pt x="5835" y="604"/>
                  </a:lnTo>
                  <a:lnTo>
                    <a:pt x="7176" y="134"/>
                  </a:lnTo>
                  <a:lnTo>
                    <a:pt x="7881" y="0"/>
                  </a:lnTo>
                  <a:lnTo>
                    <a:pt x="9323" y="134"/>
                  </a:lnTo>
                  <a:lnTo>
                    <a:pt x="9993" y="436"/>
                  </a:lnTo>
                  <a:lnTo>
                    <a:pt x="10496" y="805"/>
                  </a:lnTo>
                  <a:lnTo>
                    <a:pt x="10932" y="1308"/>
                  </a:lnTo>
                  <a:lnTo>
                    <a:pt x="11469" y="2046"/>
                  </a:lnTo>
                  <a:lnTo>
                    <a:pt x="11838" y="2851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1;p33">
              <a:extLst>
                <a:ext uri="{FF2B5EF4-FFF2-40B4-BE49-F238E27FC236}">
                  <a16:creationId xmlns:a16="http://schemas.microsoft.com/office/drawing/2014/main" id="{FAA43DC5-CE98-44AA-8B0E-CF0FE4577086}"/>
                </a:ext>
              </a:extLst>
            </p:cNvPr>
            <p:cNvSpPr/>
            <p:nvPr/>
          </p:nvSpPr>
          <p:spPr>
            <a:xfrm>
              <a:off x="5953547" y="3797711"/>
              <a:ext cx="39957" cy="34525"/>
            </a:xfrm>
            <a:custGeom>
              <a:avLst/>
              <a:gdLst/>
              <a:ahLst/>
              <a:cxnLst/>
              <a:rect l="l" t="t" r="r" b="b"/>
              <a:pathLst>
                <a:path w="2214" h="1913" fill="none" extrusionOk="0">
                  <a:moveTo>
                    <a:pt x="0" y="1"/>
                  </a:moveTo>
                  <a:lnTo>
                    <a:pt x="369" y="68"/>
                  </a:lnTo>
                  <a:lnTo>
                    <a:pt x="1040" y="437"/>
                  </a:lnTo>
                  <a:lnTo>
                    <a:pt x="1342" y="705"/>
                  </a:lnTo>
                  <a:lnTo>
                    <a:pt x="1811" y="1275"/>
                  </a:lnTo>
                  <a:lnTo>
                    <a:pt x="2214" y="1912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2;p33">
              <a:extLst>
                <a:ext uri="{FF2B5EF4-FFF2-40B4-BE49-F238E27FC236}">
                  <a16:creationId xmlns:a16="http://schemas.microsoft.com/office/drawing/2014/main" id="{FA8D3109-4B26-4468-9BEC-932937CE6048}"/>
                </a:ext>
              </a:extLst>
            </p:cNvPr>
            <p:cNvSpPr/>
            <p:nvPr/>
          </p:nvSpPr>
          <p:spPr>
            <a:xfrm>
              <a:off x="6428015" y="2935311"/>
              <a:ext cx="1186804" cy="954406"/>
            </a:xfrm>
            <a:custGeom>
              <a:avLst/>
              <a:gdLst/>
              <a:ahLst/>
              <a:cxnLst/>
              <a:rect l="l" t="t" r="r" b="b"/>
              <a:pathLst>
                <a:path w="65760" h="52883" extrusionOk="0">
                  <a:moveTo>
                    <a:pt x="32561" y="1"/>
                  </a:moveTo>
                  <a:lnTo>
                    <a:pt x="29275" y="437"/>
                  </a:lnTo>
                  <a:lnTo>
                    <a:pt x="25989" y="1141"/>
                  </a:lnTo>
                  <a:lnTo>
                    <a:pt x="21495" y="2482"/>
                  </a:lnTo>
                  <a:lnTo>
                    <a:pt x="17572" y="3958"/>
                  </a:lnTo>
                  <a:lnTo>
                    <a:pt x="17170" y="4125"/>
                  </a:lnTo>
                  <a:lnTo>
                    <a:pt x="16465" y="4260"/>
                  </a:lnTo>
                  <a:lnTo>
                    <a:pt x="12542" y="5634"/>
                  </a:lnTo>
                  <a:lnTo>
                    <a:pt x="10396" y="6842"/>
                  </a:lnTo>
                  <a:lnTo>
                    <a:pt x="9088" y="7848"/>
                  </a:lnTo>
                  <a:lnTo>
                    <a:pt x="8518" y="8418"/>
                  </a:lnTo>
                  <a:lnTo>
                    <a:pt x="7981" y="9021"/>
                  </a:lnTo>
                  <a:lnTo>
                    <a:pt x="7076" y="10363"/>
                  </a:lnTo>
                  <a:lnTo>
                    <a:pt x="6104" y="12475"/>
                  </a:lnTo>
                  <a:lnTo>
                    <a:pt x="5131" y="16097"/>
                  </a:lnTo>
                  <a:lnTo>
                    <a:pt x="5064" y="16734"/>
                  </a:lnTo>
                  <a:lnTo>
                    <a:pt x="2884" y="27834"/>
                  </a:lnTo>
                  <a:lnTo>
                    <a:pt x="269" y="41314"/>
                  </a:lnTo>
                  <a:lnTo>
                    <a:pt x="1" y="42890"/>
                  </a:lnTo>
                  <a:lnTo>
                    <a:pt x="1" y="44298"/>
                  </a:lnTo>
                  <a:lnTo>
                    <a:pt x="34" y="44365"/>
                  </a:lnTo>
                  <a:lnTo>
                    <a:pt x="772" y="45137"/>
                  </a:lnTo>
                  <a:lnTo>
                    <a:pt x="4762" y="48490"/>
                  </a:lnTo>
                  <a:lnTo>
                    <a:pt x="6942" y="49831"/>
                  </a:lnTo>
                  <a:lnTo>
                    <a:pt x="8250" y="50334"/>
                  </a:lnTo>
                  <a:lnTo>
                    <a:pt x="8820" y="50368"/>
                  </a:lnTo>
                  <a:lnTo>
                    <a:pt x="10228" y="50301"/>
                  </a:lnTo>
                  <a:lnTo>
                    <a:pt x="12978" y="49664"/>
                  </a:lnTo>
                  <a:lnTo>
                    <a:pt x="14286" y="49127"/>
                  </a:lnTo>
                  <a:lnTo>
                    <a:pt x="40811" y="52782"/>
                  </a:lnTo>
                  <a:lnTo>
                    <a:pt x="42185" y="52883"/>
                  </a:lnTo>
                  <a:lnTo>
                    <a:pt x="48121" y="52816"/>
                  </a:lnTo>
                  <a:lnTo>
                    <a:pt x="50703" y="52581"/>
                  </a:lnTo>
                  <a:lnTo>
                    <a:pt x="53218" y="52078"/>
                  </a:lnTo>
                  <a:lnTo>
                    <a:pt x="55431" y="51340"/>
                  </a:lnTo>
                  <a:lnTo>
                    <a:pt x="56303" y="50804"/>
                  </a:lnTo>
                  <a:lnTo>
                    <a:pt x="57175" y="50200"/>
                  </a:lnTo>
                  <a:lnTo>
                    <a:pt x="58885" y="48524"/>
                  </a:lnTo>
                  <a:lnTo>
                    <a:pt x="60528" y="46445"/>
                  </a:lnTo>
                  <a:lnTo>
                    <a:pt x="62037" y="44198"/>
                  </a:lnTo>
                  <a:lnTo>
                    <a:pt x="65122" y="38832"/>
                  </a:lnTo>
                  <a:lnTo>
                    <a:pt x="65759" y="37558"/>
                  </a:lnTo>
                  <a:lnTo>
                    <a:pt x="64787" y="33836"/>
                  </a:lnTo>
                  <a:lnTo>
                    <a:pt x="61937" y="24816"/>
                  </a:lnTo>
                  <a:lnTo>
                    <a:pt x="59455" y="18109"/>
                  </a:lnTo>
                  <a:lnTo>
                    <a:pt x="57846" y="14152"/>
                  </a:lnTo>
                  <a:lnTo>
                    <a:pt x="56337" y="10933"/>
                  </a:lnTo>
                  <a:lnTo>
                    <a:pt x="55062" y="8787"/>
                  </a:lnTo>
                  <a:lnTo>
                    <a:pt x="54559" y="8250"/>
                  </a:lnTo>
                  <a:lnTo>
                    <a:pt x="54023" y="7814"/>
                  </a:lnTo>
                  <a:lnTo>
                    <a:pt x="52581" y="6942"/>
                  </a:lnTo>
                  <a:lnTo>
                    <a:pt x="49798" y="5500"/>
                  </a:lnTo>
                  <a:lnTo>
                    <a:pt x="42454" y="2449"/>
                  </a:lnTo>
                  <a:lnTo>
                    <a:pt x="37021" y="303"/>
                  </a:lnTo>
                  <a:lnTo>
                    <a:pt x="36351" y="169"/>
                  </a:lnTo>
                  <a:lnTo>
                    <a:pt x="34909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403;p33">
              <a:extLst>
                <a:ext uri="{FF2B5EF4-FFF2-40B4-BE49-F238E27FC236}">
                  <a16:creationId xmlns:a16="http://schemas.microsoft.com/office/drawing/2014/main" id="{D68C0C0B-D800-438A-9458-8B553D16BE72}"/>
                </a:ext>
              </a:extLst>
            </p:cNvPr>
            <p:cNvSpPr/>
            <p:nvPr/>
          </p:nvSpPr>
          <p:spPr>
            <a:xfrm>
              <a:off x="6426806" y="3056356"/>
              <a:ext cx="263277" cy="788586"/>
            </a:xfrm>
            <a:custGeom>
              <a:avLst/>
              <a:gdLst/>
              <a:ahLst/>
              <a:cxnLst/>
              <a:rect l="l" t="t" r="r" b="b"/>
              <a:pathLst>
                <a:path w="14588" h="43695" extrusionOk="0">
                  <a:moveTo>
                    <a:pt x="10899" y="1"/>
                  </a:moveTo>
                  <a:lnTo>
                    <a:pt x="9993" y="403"/>
                  </a:lnTo>
                  <a:lnTo>
                    <a:pt x="8417" y="1543"/>
                  </a:lnTo>
                  <a:lnTo>
                    <a:pt x="7177" y="2985"/>
                  </a:lnTo>
                  <a:lnTo>
                    <a:pt x="6305" y="4729"/>
                  </a:lnTo>
                  <a:lnTo>
                    <a:pt x="6070" y="5668"/>
                  </a:lnTo>
                  <a:lnTo>
                    <a:pt x="4762" y="11771"/>
                  </a:lnTo>
                  <a:lnTo>
                    <a:pt x="1375" y="28504"/>
                  </a:lnTo>
                  <a:lnTo>
                    <a:pt x="269" y="34875"/>
                  </a:lnTo>
                  <a:lnTo>
                    <a:pt x="0" y="37323"/>
                  </a:lnTo>
                  <a:lnTo>
                    <a:pt x="68" y="37658"/>
                  </a:lnTo>
                  <a:lnTo>
                    <a:pt x="2650" y="40039"/>
                  </a:lnTo>
                  <a:lnTo>
                    <a:pt x="4527" y="41649"/>
                  </a:lnTo>
                  <a:lnTo>
                    <a:pt x="4662" y="41750"/>
                  </a:lnTo>
                  <a:lnTo>
                    <a:pt x="6003" y="42621"/>
                  </a:lnTo>
                  <a:lnTo>
                    <a:pt x="7680" y="43326"/>
                  </a:lnTo>
                  <a:lnTo>
                    <a:pt x="8987" y="43627"/>
                  </a:lnTo>
                  <a:lnTo>
                    <a:pt x="10429" y="43694"/>
                  </a:lnTo>
                  <a:lnTo>
                    <a:pt x="11938" y="43359"/>
                  </a:lnTo>
                  <a:lnTo>
                    <a:pt x="12710" y="43024"/>
                  </a:lnTo>
                  <a:lnTo>
                    <a:pt x="13078" y="42823"/>
                  </a:lnTo>
                  <a:lnTo>
                    <a:pt x="13682" y="42085"/>
                  </a:lnTo>
                  <a:lnTo>
                    <a:pt x="14118" y="41112"/>
                  </a:lnTo>
                  <a:lnTo>
                    <a:pt x="14386" y="39939"/>
                  </a:lnTo>
                  <a:lnTo>
                    <a:pt x="14587" y="37826"/>
                  </a:lnTo>
                  <a:lnTo>
                    <a:pt x="14453" y="34607"/>
                  </a:lnTo>
                  <a:lnTo>
                    <a:pt x="13816" y="29678"/>
                  </a:lnTo>
                  <a:lnTo>
                    <a:pt x="12844" y="24916"/>
                  </a:lnTo>
                  <a:lnTo>
                    <a:pt x="12710" y="24413"/>
                  </a:lnTo>
                  <a:lnTo>
                    <a:pt x="10899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4;p33">
              <a:extLst>
                <a:ext uri="{FF2B5EF4-FFF2-40B4-BE49-F238E27FC236}">
                  <a16:creationId xmlns:a16="http://schemas.microsoft.com/office/drawing/2014/main" id="{D58CD1A3-0A4C-4BD7-9D23-759321EB0E68}"/>
                </a:ext>
              </a:extLst>
            </p:cNvPr>
            <p:cNvSpPr/>
            <p:nvPr/>
          </p:nvSpPr>
          <p:spPr>
            <a:xfrm>
              <a:off x="6424388" y="2969818"/>
              <a:ext cx="561638" cy="877542"/>
            </a:xfrm>
            <a:custGeom>
              <a:avLst/>
              <a:gdLst/>
              <a:ahLst/>
              <a:cxnLst/>
              <a:rect l="l" t="t" r="r" b="b"/>
              <a:pathLst>
                <a:path w="31120" h="48624" extrusionOk="0">
                  <a:moveTo>
                    <a:pt x="23977" y="0"/>
                  </a:moveTo>
                  <a:lnTo>
                    <a:pt x="23574" y="67"/>
                  </a:lnTo>
                  <a:lnTo>
                    <a:pt x="19852" y="1140"/>
                  </a:lnTo>
                  <a:lnTo>
                    <a:pt x="15493" y="2683"/>
                  </a:lnTo>
                  <a:lnTo>
                    <a:pt x="12609" y="3857"/>
                  </a:lnTo>
                  <a:lnTo>
                    <a:pt x="11838" y="4192"/>
                  </a:lnTo>
                  <a:lnTo>
                    <a:pt x="10496" y="4997"/>
                  </a:lnTo>
                  <a:lnTo>
                    <a:pt x="9356" y="5936"/>
                  </a:lnTo>
                  <a:lnTo>
                    <a:pt x="8350" y="7009"/>
                  </a:lnTo>
                  <a:lnTo>
                    <a:pt x="7076" y="8752"/>
                  </a:lnTo>
                  <a:lnTo>
                    <a:pt x="5902" y="11234"/>
                  </a:lnTo>
                  <a:lnTo>
                    <a:pt x="5131" y="13648"/>
                  </a:lnTo>
                  <a:lnTo>
                    <a:pt x="4729" y="15828"/>
                  </a:lnTo>
                  <a:lnTo>
                    <a:pt x="4494" y="18175"/>
                  </a:lnTo>
                  <a:lnTo>
                    <a:pt x="4494" y="18544"/>
                  </a:lnTo>
                  <a:lnTo>
                    <a:pt x="0" y="42018"/>
                  </a:lnTo>
                  <a:lnTo>
                    <a:pt x="336" y="42521"/>
                  </a:lnTo>
                  <a:lnTo>
                    <a:pt x="1241" y="43560"/>
                  </a:lnTo>
                  <a:lnTo>
                    <a:pt x="2985" y="45069"/>
                  </a:lnTo>
                  <a:lnTo>
                    <a:pt x="5634" y="46846"/>
                  </a:lnTo>
                  <a:lnTo>
                    <a:pt x="8115" y="48121"/>
                  </a:lnTo>
                  <a:lnTo>
                    <a:pt x="9021" y="48456"/>
                  </a:lnTo>
                  <a:lnTo>
                    <a:pt x="9457" y="48557"/>
                  </a:lnTo>
                  <a:lnTo>
                    <a:pt x="10362" y="48624"/>
                  </a:lnTo>
                  <a:lnTo>
                    <a:pt x="11737" y="48389"/>
                  </a:lnTo>
                  <a:lnTo>
                    <a:pt x="14084" y="47450"/>
                  </a:lnTo>
                  <a:lnTo>
                    <a:pt x="14487" y="47215"/>
                  </a:lnTo>
                  <a:lnTo>
                    <a:pt x="14185" y="47148"/>
                  </a:lnTo>
                  <a:lnTo>
                    <a:pt x="11569" y="46310"/>
                  </a:lnTo>
                  <a:lnTo>
                    <a:pt x="8887" y="45069"/>
                  </a:lnTo>
                  <a:lnTo>
                    <a:pt x="7176" y="43996"/>
                  </a:lnTo>
                  <a:lnTo>
                    <a:pt x="5701" y="42621"/>
                  </a:lnTo>
                  <a:lnTo>
                    <a:pt x="4930" y="41447"/>
                  </a:lnTo>
                  <a:lnTo>
                    <a:pt x="4594" y="40576"/>
                  </a:lnTo>
                  <a:lnTo>
                    <a:pt x="4494" y="40106"/>
                  </a:lnTo>
                  <a:lnTo>
                    <a:pt x="4427" y="39704"/>
                  </a:lnTo>
                  <a:lnTo>
                    <a:pt x="4427" y="39268"/>
                  </a:lnTo>
                  <a:lnTo>
                    <a:pt x="4460" y="37792"/>
                  </a:lnTo>
                  <a:lnTo>
                    <a:pt x="4863" y="34808"/>
                  </a:lnTo>
                  <a:lnTo>
                    <a:pt x="5969" y="30348"/>
                  </a:lnTo>
                  <a:lnTo>
                    <a:pt x="6808" y="27498"/>
                  </a:lnTo>
                  <a:lnTo>
                    <a:pt x="8685" y="21026"/>
                  </a:lnTo>
                  <a:lnTo>
                    <a:pt x="10664" y="14621"/>
                  </a:lnTo>
                  <a:lnTo>
                    <a:pt x="10832" y="14051"/>
                  </a:lnTo>
                  <a:lnTo>
                    <a:pt x="11268" y="12944"/>
                  </a:lnTo>
                  <a:lnTo>
                    <a:pt x="11569" y="12441"/>
                  </a:lnTo>
                  <a:lnTo>
                    <a:pt x="11804" y="12106"/>
                  </a:lnTo>
                  <a:lnTo>
                    <a:pt x="12341" y="11636"/>
                  </a:lnTo>
                  <a:lnTo>
                    <a:pt x="13313" y="11133"/>
                  </a:lnTo>
                  <a:lnTo>
                    <a:pt x="13984" y="10832"/>
                  </a:lnTo>
                  <a:lnTo>
                    <a:pt x="15459" y="10060"/>
                  </a:lnTo>
                  <a:lnTo>
                    <a:pt x="16935" y="9222"/>
                  </a:lnTo>
                  <a:lnTo>
                    <a:pt x="17974" y="8618"/>
                  </a:lnTo>
                  <a:lnTo>
                    <a:pt x="21294" y="6673"/>
                  </a:lnTo>
                  <a:lnTo>
                    <a:pt x="22971" y="5835"/>
                  </a:lnTo>
                  <a:lnTo>
                    <a:pt x="23239" y="5835"/>
                  </a:lnTo>
                  <a:lnTo>
                    <a:pt x="23876" y="6338"/>
                  </a:lnTo>
                  <a:lnTo>
                    <a:pt x="25284" y="7176"/>
                  </a:lnTo>
                  <a:lnTo>
                    <a:pt x="26793" y="7713"/>
                  </a:lnTo>
                  <a:lnTo>
                    <a:pt x="28403" y="8015"/>
                  </a:lnTo>
                  <a:lnTo>
                    <a:pt x="29208" y="8015"/>
                  </a:lnTo>
                  <a:lnTo>
                    <a:pt x="29811" y="7981"/>
                  </a:lnTo>
                  <a:lnTo>
                    <a:pt x="30616" y="7679"/>
                  </a:lnTo>
                  <a:lnTo>
                    <a:pt x="31019" y="7311"/>
                  </a:lnTo>
                  <a:lnTo>
                    <a:pt x="31119" y="7042"/>
                  </a:lnTo>
                  <a:lnTo>
                    <a:pt x="239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5;p33">
              <a:extLst>
                <a:ext uri="{FF2B5EF4-FFF2-40B4-BE49-F238E27FC236}">
                  <a16:creationId xmlns:a16="http://schemas.microsoft.com/office/drawing/2014/main" id="{641F4F2B-F006-4CC0-98CA-B916DDA7D94C}"/>
                </a:ext>
              </a:extLst>
            </p:cNvPr>
            <p:cNvSpPr/>
            <p:nvPr/>
          </p:nvSpPr>
          <p:spPr>
            <a:xfrm>
              <a:off x="7337627" y="3067256"/>
              <a:ext cx="276578" cy="809755"/>
            </a:xfrm>
            <a:custGeom>
              <a:avLst/>
              <a:gdLst/>
              <a:ahLst/>
              <a:cxnLst/>
              <a:rect l="l" t="t" r="r" b="b"/>
              <a:pathLst>
                <a:path w="15325" h="44868" extrusionOk="0">
                  <a:moveTo>
                    <a:pt x="3152" y="0"/>
                  </a:moveTo>
                  <a:lnTo>
                    <a:pt x="537" y="37054"/>
                  </a:lnTo>
                  <a:lnTo>
                    <a:pt x="0" y="44868"/>
                  </a:lnTo>
                  <a:lnTo>
                    <a:pt x="369" y="44868"/>
                  </a:lnTo>
                  <a:lnTo>
                    <a:pt x="2482" y="44700"/>
                  </a:lnTo>
                  <a:lnTo>
                    <a:pt x="4158" y="44331"/>
                  </a:lnTo>
                  <a:lnTo>
                    <a:pt x="4963" y="44029"/>
                  </a:lnTo>
                  <a:lnTo>
                    <a:pt x="5768" y="43560"/>
                  </a:lnTo>
                  <a:lnTo>
                    <a:pt x="7646" y="41883"/>
                  </a:lnTo>
                  <a:lnTo>
                    <a:pt x="10161" y="39134"/>
                  </a:lnTo>
                  <a:lnTo>
                    <a:pt x="10630" y="38563"/>
                  </a:lnTo>
                  <a:lnTo>
                    <a:pt x="11066" y="38060"/>
                  </a:lnTo>
                  <a:lnTo>
                    <a:pt x="13346" y="34841"/>
                  </a:lnTo>
                  <a:lnTo>
                    <a:pt x="14487" y="32662"/>
                  </a:lnTo>
                  <a:lnTo>
                    <a:pt x="15090" y="31052"/>
                  </a:lnTo>
                  <a:lnTo>
                    <a:pt x="15325" y="30247"/>
                  </a:lnTo>
                  <a:lnTo>
                    <a:pt x="14654" y="28000"/>
                  </a:lnTo>
                  <a:lnTo>
                    <a:pt x="11267" y="17069"/>
                  </a:lnTo>
                  <a:lnTo>
                    <a:pt x="9121" y="10597"/>
                  </a:lnTo>
                  <a:lnTo>
                    <a:pt x="8451" y="8853"/>
                  </a:lnTo>
                  <a:lnTo>
                    <a:pt x="7914" y="7579"/>
                  </a:lnTo>
                  <a:lnTo>
                    <a:pt x="6573" y="4997"/>
                  </a:lnTo>
                  <a:lnTo>
                    <a:pt x="5164" y="2616"/>
                  </a:lnTo>
                  <a:lnTo>
                    <a:pt x="3756" y="704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06;p33">
              <a:extLst>
                <a:ext uri="{FF2B5EF4-FFF2-40B4-BE49-F238E27FC236}">
                  <a16:creationId xmlns:a16="http://schemas.microsoft.com/office/drawing/2014/main" id="{B60E83D7-284B-4FB7-AD6F-E53E64A5F3AF}"/>
                </a:ext>
              </a:extLst>
            </p:cNvPr>
            <p:cNvSpPr/>
            <p:nvPr/>
          </p:nvSpPr>
          <p:spPr>
            <a:xfrm>
              <a:off x="6623488" y="2925638"/>
              <a:ext cx="771043" cy="951374"/>
            </a:xfrm>
            <a:custGeom>
              <a:avLst/>
              <a:gdLst/>
              <a:ahLst/>
              <a:cxnLst/>
              <a:rect l="l" t="t" r="r" b="b"/>
              <a:pathLst>
                <a:path w="42723" h="52715" fill="none" extrusionOk="0">
                  <a:moveTo>
                    <a:pt x="39570" y="52715"/>
                  </a:moveTo>
                  <a:lnTo>
                    <a:pt x="42722" y="7847"/>
                  </a:lnTo>
                  <a:lnTo>
                    <a:pt x="40811" y="6975"/>
                  </a:lnTo>
                  <a:lnTo>
                    <a:pt x="31287" y="2817"/>
                  </a:lnTo>
                  <a:lnTo>
                    <a:pt x="26660" y="1006"/>
                  </a:lnTo>
                  <a:lnTo>
                    <a:pt x="24279" y="235"/>
                  </a:lnTo>
                  <a:lnTo>
                    <a:pt x="23441" y="67"/>
                  </a:lnTo>
                  <a:lnTo>
                    <a:pt x="22569" y="0"/>
                  </a:lnTo>
                  <a:lnTo>
                    <a:pt x="19819" y="436"/>
                  </a:lnTo>
                  <a:lnTo>
                    <a:pt x="14320" y="1945"/>
                  </a:lnTo>
                  <a:lnTo>
                    <a:pt x="2449" y="6070"/>
                  </a:lnTo>
                  <a:lnTo>
                    <a:pt x="1" y="7042"/>
                  </a:lnTo>
                  <a:lnTo>
                    <a:pt x="2851" y="50032"/>
                  </a:lnTo>
                </a:path>
              </a:pathLst>
            </a:custGeom>
            <a:noFill/>
            <a:ln w="109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07;p33">
              <a:extLst>
                <a:ext uri="{FF2B5EF4-FFF2-40B4-BE49-F238E27FC236}">
                  <a16:creationId xmlns:a16="http://schemas.microsoft.com/office/drawing/2014/main" id="{594DC8DB-614F-4F77-9F2E-E392E02416C7}"/>
                </a:ext>
              </a:extLst>
            </p:cNvPr>
            <p:cNvSpPr/>
            <p:nvPr/>
          </p:nvSpPr>
          <p:spPr>
            <a:xfrm>
              <a:off x="6766316" y="2516519"/>
              <a:ext cx="406105" cy="493852"/>
            </a:xfrm>
            <a:custGeom>
              <a:avLst/>
              <a:gdLst/>
              <a:ahLst/>
              <a:cxnLst/>
              <a:rect l="l" t="t" r="r" b="b"/>
              <a:pathLst>
                <a:path w="22502" h="27364" extrusionOk="0">
                  <a:moveTo>
                    <a:pt x="15795" y="1"/>
                  </a:moveTo>
                  <a:lnTo>
                    <a:pt x="10329" y="135"/>
                  </a:lnTo>
                  <a:lnTo>
                    <a:pt x="5534" y="571"/>
                  </a:lnTo>
                  <a:lnTo>
                    <a:pt x="4092" y="839"/>
                  </a:lnTo>
                  <a:lnTo>
                    <a:pt x="2549" y="8351"/>
                  </a:lnTo>
                  <a:lnTo>
                    <a:pt x="2281" y="8183"/>
                  </a:lnTo>
                  <a:lnTo>
                    <a:pt x="1040" y="7747"/>
                  </a:lnTo>
                  <a:lnTo>
                    <a:pt x="470" y="7915"/>
                  </a:lnTo>
                  <a:lnTo>
                    <a:pt x="202" y="8283"/>
                  </a:lnTo>
                  <a:lnTo>
                    <a:pt x="101" y="8552"/>
                  </a:lnTo>
                  <a:lnTo>
                    <a:pt x="1" y="9155"/>
                  </a:lnTo>
                  <a:lnTo>
                    <a:pt x="302" y="10463"/>
                  </a:lnTo>
                  <a:lnTo>
                    <a:pt x="906" y="11369"/>
                  </a:lnTo>
                  <a:lnTo>
                    <a:pt x="1510" y="11838"/>
                  </a:lnTo>
                  <a:lnTo>
                    <a:pt x="2214" y="12207"/>
                  </a:lnTo>
                  <a:lnTo>
                    <a:pt x="3052" y="12442"/>
                  </a:lnTo>
                  <a:lnTo>
                    <a:pt x="3488" y="12475"/>
                  </a:lnTo>
                  <a:lnTo>
                    <a:pt x="3589" y="12911"/>
                  </a:lnTo>
                  <a:lnTo>
                    <a:pt x="4494" y="15359"/>
                  </a:lnTo>
                  <a:lnTo>
                    <a:pt x="5634" y="17304"/>
                  </a:lnTo>
                  <a:lnTo>
                    <a:pt x="6439" y="18209"/>
                  </a:lnTo>
                  <a:lnTo>
                    <a:pt x="8049" y="19853"/>
                  </a:lnTo>
                  <a:lnTo>
                    <a:pt x="9792" y="21395"/>
                  </a:lnTo>
                  <a:lnTo>
                    <a:pt x="9893" y="22133"/>
                  </a:lnTo>
                  <a:lnTo>
                    <a:pt x="10832" y="24849"/>
                  </a:lnTo>
                  <a:lnTo>
                    <a:pt x="11402" y="25889"/>
                  </a:lnTo>
                  <a:lnTo>
                    <a:pt x="12140" y="26727"/>
                  </a:lnTo>
                  <a:lnTo>
                    <a:pt x="13045" y="27263"/>
                  </a:lnTo>
                  <a:lnTo>
                    <a:pt x="13548" y="27330"/>
                  </a:lnTo>
                  <a:lnTo>
                    <a:pt x="14085" y="27364"/>
                  </a:lnTo>
                  <a:lnTo>
                    <a:pt x="14957" y="27196"/>
                  </a:lnTo>
                  <a:lnTo>
                    <a:pt x="15661" y="26794"/>
                  </a:lnTo>
                  <a:lnTo>
                    <a:pt x="16231" y="26157"/>
                  </a:lnTo>
                  <a:lnTo>
                    <a:pt x="16834" y="24916"/>
                  </a:lnTo>
                  <a:lnTo>
                    <a:pt x="17371" y="22669"/>
                  </a:lnTo>
                  <a:lnTo>
                    <a:pt x="17606" y="21328"/>
                  </a:lnTo>
                  <a:lnTo>
                    <a:pt x="17907" y="20791"/>
                  </a:lnTo>
                  <a:lnTo>
                    <a:pt x="19484" y="17807"/>
                  </a:lnTo>
                  <a:lnTo>
                    <a:pt x="20490" y="15627"/>
                  </a:lnTo>
                  <a:lnTo>
                    <a:pt x="20825" y="14688"/>
                  </a:lnTo>
                  <a:lnTo>
                    <a:pt x="20925" y="14621"/>
                  </a:lnTo>
                  <a:lnTo>
                    <a:pt x="21663" y="13884"/>
                  </a:lnTo>
                  <a:lnTo>
                    <a:pt x="22267" y="12878"/>
                  </a:lnTo>
                  <a:lnTo>
                    <a:pt x="22502" y="12039"/>
                  </a:lnTo>
                  <a:lnTo>
                    <a:pt x="22502" y="11067"/>
                  </a:lnTo>
                  <a:lnTo>
                    <a:pt x="22166" y="9994"/>
                  </a:lnTo>
                  <a:lnTo>
                    <a:pt x="21831" y="9424"/>
                  </a:lnTo>
                  <a:lnTo>
                    <a:pt x="21965" y="8485"/>
                  </a:lnTo>
                  <a:lnTo>
                    <a:pt x="22133" y="4025"/>
                  </a:lnTo>
                  <a:lnTo>
                    <a:pt x="21831" y="1979"/>
                  </a:lnTo>
                  <a:lnTo>
                    <a:pt x="21395" y="1007"/>
                  </a:lnTo>
                  <a:lnTo>
                    <a:pt x="21093" y="738"/>
                  </a:lnTo>
                  <a:lnTo>
                    <a:pt x="20691" y="504"/>
                  </a:lnTo>
                  <a:lnTo>
                    <a:pt x="19148" y="202"/>
                  </a:lnTo>
                  <a:lnTo>
                    <a:pt x="157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08;p33">
              <a:extLst>
                <a:ext uri="{FF2B5EF4-FFF2-40B4-BE49-F238E27FC236}">
                  <a16:creationId xmlns:a16="http://schemas.microsoft.com/office/drawing/2014/main" id="{07540F2A-E1FC-4206-BC9A-25BF122B3B0B}"/>
                </a:ext>
              </a:extLst>
            </p:cNvPr>
            <p:cNvSpPr/>
            <p:nvPr/>
          </p:nvSpPr>
          <p:spPr>
            <a:xfrm>
              <a:off x="6855886" y="2878425"/>
              <a:ext cx="308071" cy="232416"/>
            </a:xfrm>
            <a:custGeom>
              <a:avLst/>
              <a:gdLst/>
              <a:ahLst/>
              <a:cxnLst/>
              <a:rect l="l" t="t" r="r" b="b"/>
              <a:pathLst>
                <a:path w="17070" h="12878" extrusionOk="0">
                  <a:moveTo>
                    <a:pt x="12006" y="1"/>
                  </a:moveTo>
                  <a:lnTo>
                    <a:pt x="11771" y="34"/>
                  </a:lnTo>
                  <a:lnTo>
                    <a:pt x="5467" y="269"/>
                  </a:lnTo>
                  <a:lnTo>
                    <a:pt x="5098" y="269"/>
                  </a:lnTo>
                  <a:lnTo>
                    <a:pt x="3320" y="370"/>
                  </a:lnTo>
                  <a:lnTo>
                    <a:pt x="2180" y="571"/>
                  </a:lnTo>
                  <a:lnTo>
                    <a:pt x="1811" y="772"/>
                  </a:lnTo>
                  <a:lnTo>
                    <a:pt x="1510" y="1074"/>
                  </a:lnTo>
                  <a:lnTo>
                    <a:pt x="906" y="2348"/>
                  </a:lnTo>
                  <a:lnTo>
                    <a:pt x="168" y="4561"/>
                  </a:lnTo>
                  <a:lnTo>
                    <a:pt x="34" y="5031"/>
                  </a:lnTo>
                  <a:lnTo>
                    <a:pt x="1" y="5031"/>
                  </a:lnTo>
                  <a:lnTo>
                    <a:pt x="537" y="6104"/>
                  </a:lnTo>
                  <a:lnTo>
                    <a:pt x="1811" y="7881"/>
                  </a:lnTo>
                  <a:lnTo>
                    <a:pt x="2583" y="8921"/>
                  </a:lnTo>
                  <a:lnTo>
                    <a:pt x="4192" y="10765"/>
                  </a:lnTo>
                  <a:lnTo>
                    <a:pt x="5567" y="12140"/>
                  </a:lnTo>
                  <a:lnTo>
                    <a:pt x="6607" y="12844"/>
                  </a:lnTo>
                  <a:lnTo>
                    <a:pt x="6875" y="12878"/>
                  </a:lnTo>
                  <a:lnTo>
                    <a:pt x="7110" y="12676"/>
                  </a:lnTo>
                  <a:lnTo>
                    <a:pt x="7646" y="11268"/>
                  </a:lnTo>
                  <a:lnTo>
                    <a:pt x="8350" y="8485"/>
                  </a:lnTo>
                  <a:lnTo>
                    <a:pt x="8451" y="7881"/>
                  </a:lnTo>
                  <a:lnTo>
                    <a:pt x="9256" y="10430"/>
                  </a:lnTo>
                  <a:lnTo>
                    <a:pt x="10228" y="12878"/>
                  </a:lnTo>
                  <a:lnTo>
                    <a:pt x="10798" y="12676"/>
                  </a:lnTo>
                  <a:lnTo>
                    <a:pt x="12006" y="11838"/>
                  </a:lnTo>
                  <a:lnTo>
                    <a:pt x="13749" y="10027"/>
                  </a:lnTo>
                  <a:lnTo>
                    <a:pt x="16600" y="5903"/>
                  </a:lnTo>
                  <a:lnTo>
                    <a:pt x="17069" y="5031"/>
                  </a:lnTo>
                  <a:lnTo>
                    <a:pt x="17002" y="4595"/>
                  </a:lnTo>
                  <a:lnTo>
                    <a:pt x="16331" y="2348"/>
                  </a:lnTo>
                  <a:lnTo>
                    <a:pt x="15795" y="1309"/>
                  </a:lnTo>
                  <a:lnTo>
                    <a:pt x="15392" y="772"/>
                  </a:lnTo>
                  <a:lnTo>
                    <a:pt x="15158" y="571"/>
                  </a:lnTo>
                  <a:lnTo>
                    <a:pt x="14655" y="303"/>
                  </a:lnTo>
                  <a:lnTo>
                    <a:pt x="13515" y="34"/>
                  </a:lnTo>
                  <a:lnTo>
                    <a:pt x="12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09;p33">
              <a:extLst>
                <a:ext uri="{FF2B5EF4-FFF2-40B4-BE49-F238E27FC236}">
                  <a16:creationId xmlns:a16="http://schemas.microsoft.com/office/drawing/2014/main" id="{4131F500-C911-479E-8F16-8A1C8551A7E7}"/>
                </a:ext>
              </a:extLst>
            </p:cNvPr>
            <p:cNvSpPr/>
            <p:nvPr/>
          </p:nvSpPr>
          <p:spPr>
            <a:xfrm>
              <a:off x="6636193" y="3470311"/>
              <a:ext cx="15160" cy="211842"/>
            </a:xfrm>
            <a:custGeom>
              <a:avLst/>
              <a:gdLst/>
              <a:ahLst/>
              <a:cxnLst/>
              <a:rect l="l" t="t" r="r" b="b"/>
              <a:pathLst>
                <a:path w="840" h="11738" fill="none" extrusionOk="0">
                  <a:moveTo>
                    <a:pt x="1" y="11737"/>
                  </a:moveTo>
                  <a:lnTo>
                    <a:pt x="839" y="0"/>
                  </a:lnTo>
                </a:path>
              </a:pathLst>
            </a:custGeom>
            <a:noFill/>
            <a:ln w="10900" cap="flat" cmpd="sng">
              <a:solidFill>
                <a:srgbClr val="263238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0;p33">
              <a:extLst>
                <a:ext uri="{FF2B5EF4-FFF2-40B4-BE49-F238E27FC236}">
                  <a16:creationId xmlns:a16="http://schemas.microsoft.com/office/drawing/2014/main" id="{71B59413-262B-45DD-A6AF-7C56E3D1B57B}"/>
                </a:ext>
              </a:extLst>
            </p:cNvPr>
            <p:cNvSpPr/>
            <p:nvPr/>
          </p:nvSpPr>
          <p:spPr>
            <a:xfrm>
              <a:off x="6989022" y="2727133"/>
              <a:ext cx="28461" cy="118031"/>
            </a:xfrm>
            <a:custGeom>
              <a:avLst/>
              <a:gdLst/>
              <a:ahLst/>
              <a:cxnLst/>
              <a:rect l="l" t="t" r="r" b="b"/>
              <a:pathLst>
                <a:path w="1577" h="6540" fill="none" extrusionOk="0">
                  <a:moveTo>
                    <a:pt x="1" y="5768"/>
                  </a:moveTo>
                  <a:lnTo>
                    <a:pt x="403" y="6103"/>
                  </a:lnTo>
                  <a:lnTo>
                    <a:pt x="839" y="6405"/>
                  </a:lnTo>
                  <a:lnTo>
                    <a:pt x="1007" y="6472"/>
                  </a:lnTo>
                  <a:lnTo>
                    <a:pt x="1376" y="6539"/>
                  </a:lnTo>
                  <a:lnTo>
                    <a:pt x="1476" y="6439"/>
                  </a:lnTo>
                  <a:lnTo>
                    <a:pt x="1543" y="6305"/>
                  </a:lnTo>
                  <a:lnTo>
                    <a:pt x="1543" y="6171"/>
                  </a:lnTo>
                  <a:lnTo>
                    <a:pt x="1577" y="4628"/>
                  </a:lnTo>
                  <a:lnTo>
                    <a:pt x="1409" y="2314"/>
                  </a:lnTo>
                  <a:lnTo>
                    <a:pt x="1409" y="772"/>
                  </a:lnTo>
                  <a:lnTo>
                    <a:pt x="1510" y="0"/>
                  </a:lnTo>
                </a:path>
              </a:pathLst>
            </a:custGeom>
            <a:solidFill>
              <a:schemeClr val="dk2"/>
            </a:solidFill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1;p33">
              <a:extLst>
                <a:ext uri="{FF2B5EF4-FFF2-40B4-BE49-F238E27FC236}">
                  <a16:creationId xmlns:a16="http://schemas.microsoft.com/office/drawing/2014/main" id="{C17DB106-9E07-46BC-9E44-88BAC734A165}"/>
                </a:ext>
              </a:extLst>
            </p:cNvPr>
            <p:cNvSpPr/>
            <p:nvPr/>
          </p:nvSpPr>
          <p:spPr>
            <a:xfrm>
              <a:off x="7040475" y="2686581"/>
              <a:ext cx="65982" cy="19383"/>
            </a:xfrm>
            <a:custGeom>
              <a:avLst/>
              <a:gdLst/>
              <a:ahLst/>
              <a:cxnLst/>
              <a:rect l="l" t="t" r="r" b="b"/>
              <a:pathLst>
                <a:path w="3656" h="1074" fill="none" extrusionOk="0">
                  <a:moveTo>
                    <a:pt x="0" y="1074"/>
                  </a:moveTo>
                  <a:lnTo>
                    <a:pt x="134" y="805"/>
                  </a:lnTo>
                  <a:lnTo>
                    <a:pt x="1073" y="101"/>
                  </a:lnTo>
                  <a:lnTo>
                    <a:pt x="1643" y="1"/>
                  </a:lnTo>
                  <a:lnTo>
                    <a:pt x="2348" y="101"/>
                  </a:lnTo>
                  <a:lnTo>
                    <a:pt x="3186" y="504"/>
                  </a:lnTo>
                  <a:lnTo>
                    <a:pt x="3655" y="839"/>
                  </a:lnTo>
                </a:path>
              </a:pathLst>
            </a:custGeom>
            <a:noFill/>
            <a:ln w="218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2;p33">
              <a:extLst>
                <a:ext uri="{FF2B5EF4-FFF2-40B4-BE49-F238E27FC236}">
                  <a16:creationId xmlns:a16="http://schemas.microsoft.com/office/drawing/2014/main" id="{86836417-4BA7-4FCF-A138-9EB507F7CA56}"/>
                </a:ext>
              </a:extLst>
            </p:cNvPr>
            <p:cNvSpPr/>
            <p:nvPr/>
          </p:nvSpPr>
          <p:spPr>
            <a:xfrm>
              <a:off x="6902484" y="2694449"/>
              <a:ext cx="78092" cy="19997"/>
            </a:xfrm>
            <a:custGeom>
              <a:avLst/>
              <a:gdLst/>
              <a:ahLst/>
              <a:cxnLst/>
              <a:rect l="l" t="t" r="r" b="b"/>
              <a:pathLst>
                <a:path w="4327" h="1108" fill="none" extrusionOk="0">
                  <a:moveTo>
                    <a:pt x="4326" y="1040"/>
                  </a:moveTo>
                  <a:lnTo>
                    <a:pt x="4259" y="973"/>
                  </a:lnTo>
                  <a:lnTo>
                    <a:pt x="3622" y="403"/>
                  </a:lnTo>
                  <a:lnTo>
                    <a:pt x="2750" y="68"/>
                  </a:lnTo>
                  <a:lnTo>
                    <a:pt x="2080" y="1"/>
                  </a:lnTo>
                  <a:lnTo>
                    <a:pt x="1308" y="168"/>
                  </a:lnTo>
                  <a:lnTo>
                    <a:pt x="470" y="705"/>
                  </a:lnTo>
                  <a:lnTo>
                    <a:pt x="1" y="1107"/>
                  </a:lnTo>
                </a:path>
              </a:pathLst>
            </a:custGeom>
            <a:noFill/>
            <a:ln w="218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3;p33">
              <a:extLst>
                <a:ext uri="{FF2B5EF4-FFF2-40B4-BE49-F238E27FC236}">
                  <a16:creationId xmlns:a16="http://schemas.microsoft.com/office/drawing/2014/main" id="{DEC29464-665B-4542-A154-C48E69CDBB97}"/>
                </a:ext>
              </a:extLst>
            </p:cNvPr>
            <p:cNvSpPr/>
            <p:nvPr/>
          </p:nvSpPr>
          <p:spPr>
            <a:xfrm>
              <a:off x="6933345" y="2888713"/>
              <a:ext cx="149505" cy="122272"/>
            </a:xfrm>
            <a:custGeom>
              <a:avLst/>
              <a:gdLst/>
              <a:ahLst/>
              <a:cxnLst/>
              <a:rect l="l" t="t" r="r" b="b"/>
              <a:pathLst>
                <a:path w="8284" h="6775" fill="none" extrusionOk="0">
                  <a:moveTo>
                    <a:pt x="1" y="437"/>
                  </a:moveTo>
                  <a:lnTo>
                    <a:pt x="34" y="604"/>
                  </a:lnTo>
                  <a:lnTo>
                    <a:pt x="504" y="2348"/>
                  </a:lnTo>
                  <a:lnTo>
                    <a:pt x="1275" y="4092"/>
                  </a:lnTo>
                  <a:lnTo>
                    <a:pt x="1979" y="5232"/>
                  </a:lnTo>
                  <a:lnTo>
                    <a:pt x="2885" y="6137"/>
                  </a:lnTo>
                  <a:lnTo>
                    <a:pt x="3991" y="6674"/>
                  </a:lnTo>
                  <a:lnTo>
                    <a:pt x="4662" y="6775"/>
                  </a:lnTo>
                  <a:lnTo>
                    <a:pt x="5199" y="6741"/>
                  </a:lnTo>
                  <a:lnTo>
                    <a:pt x="6070" y="6372"/>
                  </a:lnTo>
                  <a:lnTo>
                    <a:pt x="6775" y="5634"/>
                  </a:lnTo>
                  <a:lnTo>
                    <a:pt x="7311" y="4662"/>
                  </a:lnTo>
                  <a:lnTo>
                    <a:pt x="7881" y="2985"/>
                  </a:lnTo>
                  <a:lnTo>
                    <a:pt x="8217" y="806"/>
                  </a:lnTo>
                  <a:lnTo>
                    <a:pt x="8284" y="1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4;p33">
              <a:extLst>
                <a:ext uri="{FF2B5EF4-FFF2-40B4-BE49-F238E27FC236}">
                  <a16:creationId xmlns:a16="http://schemas.microsoft.com/office/drawing/2014/main" id="{8E867037-9A1D-4C0F-9E0A-9C5B57345027}"/>
                </a:ext>
              </a:extLst>
            </p:cNvPr>
            <p:cNvSpPr/>
            <p:nvPr/>
          </p:nvSpPr>
          <p:spPr>
            <a:xfrm>
              <a:off x="6766316" y="2657542"/>
              <a:ext cx="62968" cy="85347"/>
            </a:xfrm>
            <a:custGeom>
              <a:avLst/>
              <a:gdLst/>
              <a:ahLst/>
              <a:cxnLst/>
              <a:rect l="l" t="t" r="r" b="b"/>
              <a:pathLst>
                <a:path w="3489" h="4729" fill="none" extrusionOk="0">
                  <a:moveTo>
                    <a:pt x="3019" y="1241"/>
                  </a:moveTo>
                  <a:lnTo>
                    <a:pt x="2817" y="1006"/>
                  </a:lnTo>
                  <a:lnTo>
                    <a:pt x="1677" y="134"/>
                  </a:lnTo>
                  <a:lnTo>
                    <a:pt x="1007" y="0"/>
                  </a:lnTo>
                  <a:lnTo>
                    <a:pt x="571" y="101"/>
                  </a:lnTo>
                  <a:lnTo>
                    <a:pt x="336" y="268"/>
                  </a:lnTo>
                  <a:lnTo>
                    <a:pt x="168" y="469"/>
                  </a:lnTo>
                  <a:lnTo>
                    <a:pt x="1" y="1040"/>
                  </a:lnTo>
                  <a:lnTo>
                    <a:pt x="68" y="1811"/>
                  </a:lnTo>
                  <a:lnTo>
                    <a:pt x="336" y="2649"/>
                  </a:lnTo>
                  <a:lnTo>
                    <a:pt x="772" y="3420"/>
                  </a:lnTo>
                  <a:lnTo>
                    <a:pt x="1376" y="4125"/>
                  </a:lnTo>
                  <a:lnTo>
                    <a:pt x="2147" y="4594"/>
                  </a:lnTo>
                  <a:lnTo>
                    <a:pt x="3019" y="4728"/>
                  </a:lnTo>
                  <a:lnTo>
                    <a:pt x="3488" y="4661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;p33">
              <a:extLst>
                <a:ext uri="{FF2B5EF4-FFF2-40B4-BE49-F238E27FC236}">
                  <a16:creationId xmlns:a16="http://schemas.microsoft.com/office/drawing/2014/main" id="{641914F4-11D8-4B4A-A416-C89E933D04E9}"/>
                </a:ext>
              </a:extLst>
            </p:cNvPr>
            <p:cNvSpPr/>
            <p:nvPr/>
          </p:nvSpPr>
          <p:spPr>
            <a:xfrm>
              <a:off x="6946069" y="2845146"/>
              <a:ext cx="55081" cy="33911"/>
            </a:xfrm>
            <a:custGeom>
              <a:avLst/>
              <a:gdLst/>
              <a:ahLst/>
              <a:cxnLst/>
              <a:rect l="l" t="t" r="r" b="b"/>
              <a:pathLst>
                <a:path w="3052" h="1879" fill="none" extrusionOk="0">
                  <a:moveTo>
                    <a:pt x="0" y="0"/>
                  </a:moveTo>
                  <a:lnTo>
                    <a:pt x="604" y="671"/>
                  </a:lnTo>
                  <a:lnTo>
                    <a:pt x="2180" y="1644"/>
                  </a:lnTo>
                  <a:lnTo>
                    <a:pt x="3052" y="1878"/>
                  </a:lnTo>
                </a:path>
              </a:pathLst>
            </a:custGeom>
            <a:solidFill>
              <a:schemeClr val="dk2"/>
            </a:solidFill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6;p33">
              <a:extLst>
                <a:ext uri="{FF2B5EF4-FFF2-40B4-BE49-F238E27FC236}">
                  <a16:creationId xmlns:a16="http://schemas.microsoft.com/office/drawing/2014/main" id="{B91D6D89-D6CE-46F0-B6A2-864D4653132D}"/>
                </a:ext>
              </a:extLst>
            </p:cNvPr>
            <p:cNvSpPr/>
            <p:nvPr/>
          </p:nvSpPr>
          <p:spPr>
            <a:xfrm>
              <a:off x="6935168" y="2748917"/>
              <a:ext cx="15142" cy="31493"/>
            </a:xfrm>
            <a:custGeom>
              <a:avLst/>
              <a:gdLst/>
              <a:ahLst/>
              <a:cxnLst/>
              <a:rect l="l" t="t" r="r" b="b"/>
              <a:pathLst>
                <a:path w="839" h="1745" extrusionOk="0">
                  <a:moveTo>
                    <a:pt x="403" y="1"/>
                  </a:moveTo>
                  <a:lnTo>
                    <a:pt x="235" y="34"/>
                  </a:lnTo>
                  <a:lnTo>
                    <a:pt x="34" y="537"/>
                  </a:lnTo>
                  <a:lnTo>
                    <a:pt x="0" y="872"/>
                  </a:lnTo>
                  <a:lnTo>
                    <a:pt x="34" y="1241"/>
                  </a:lnTo>
                  <a:lnTo>
                    <a:pt x="235" y="1711"/>
                  </a:lnTo>
                  <a:lnTo>
                    <a:pt x="403" y="1744"/>
                  </a:lnTo>
                  <a:lnTo>
                    <a:pt x="571" y="1711"/>
                  </a:lnTo>
                  <a:lnTo>
                    <a:pt x="805" y="1241"/>
                  </a:lnTo>
                  <a:lnTo>
                    <a:pt x="839" y="872"/>
                  </a:lnTo>
                  <a:lnTo>
                    <a:pt x="805" y="537"/>
                  </a:lnTo>
                  <a:lnTo>
                    <a:pt x="571" y="34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7;p33">
              <a:extLst>
                <a:ext uri="{FF2B5EF4-FFF2-40B4-BE49-F238E27FC236}">
                  <a16:creationId xmlns:a16="http://schemas.microsoft.com/office/drawing/2014/main" id="{8FA138FD-1A1C-4E81-A18A-AA88EBC29060}"/>
                </a:ext>
              </a:extLst>
            </p:cNvPr>
            <p:cNvSpPr/>
            <p:nvPr/>
          </p:nvSpPr>
          <p:spPr>
            <a:xfrm>
              <a:off x="7056213" y="2748917"/>
              <a:ext cx="15142" cy="31493"/>
            </a:xfrm>
            <a:custGeom>
              <a:avLst/>
              <a:gdLst/>
              <a:ahLst/>
              <a:cxnLst/>
              <a:rect l="l" t="t" r="r" b="b"/>
              <a:pathLst>
                <a:path w="839" h="1745" extrusionOk="0">
                  <a:moveTo>
                    <a:pt x="436" y="1"/>
                  </a:moveTo>
                  <a:lnTo>
                    <a:pt x="268" y="34"/>
                  </a:lnTo>
                  <a:lnTo>
                    <a:pt x="34" y="537"/>
                  </a:lnTo>
                  <a:lnTo>
                    <a:pt x="0" y="872"/>
                  </a:lnTo>
                  <a:lnTo>
                    <a:pt x="34" y="1241"/>
                  </a:lnTo>
                  <a:lnTo>
                    <a:pt x="268" y="1711"/>
                  </a:lnTo>
                  <a:lnTo>
                    <a:pt x="436" y="1744"/>
                  </a:lnTo>
                  <a:lnTo>
                    <a:pt x="604" y="1711"/>
                  </a:lnTo>
                  <a:lnTo>
                    <a:pt x="838" y="1241"/>
                  </a:lnTo>
                  <a:lnTo>
                    <a:pt x="838" y="872"/>
                  </a:lnTo>
                  <a:lnTo>
                    <a:pt x="838" y="537"/>
                  </a:lnTo>
                  <a:lnTo>
                    <a:pt x="604" y="34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8;p33">
              <a:extLst>
                <a:ext uri="{FF2B5EF4-FFF2-40B4-BE49-F238E27FC236}">
                  <a16:creationId xmlns:a16="http://schemas.microsoft.com/office/drawing/2014/main" id="{E86F44B3-2920-401F-8ECB-D5DB44A079B9}"/>
                </a:ext>
              </a:extLst>
            </p:cNvPr>
            <p:cNvSpPr/>
            <p:nvPr/>
          </p:nvSpPr>
          <p:spPr>
            <a:xfrm>
              <a:off x="6857095" y="2885085"/>
              <a:ext cx="153747" cy="225756"/>
            </a:xfrm>
            <a:custGeom>
              <a:avLst/>
              <a:gdLst/>
              <a:ahLst/>
              <a:cxnLst/>
              <a:rect l="l" t="t" r="r" b="b"/>
              <a:pathLst>
                <a:path w="8519" h="12509" fill="none" extrusionOk="0">
                  <a:moveTo>
                    <a:pt x="8518" y="6908"/>
                  </a:moveTo>
                  <a:lnTo>
                    <a:pt x="8384" y="7613"/>
                  </a:lnTo>
                  <a:lnTo>
                    <a:pt x="7646" y="10698"/>
                  </a:lnTo>
                  <a:lnTo>
                    <a:pt x="7244" y="11972"/>
                  </a:lnTo>
                  <a:lnTo>
                    <a:pt x="6942" y="12441"/>
                  </a:lnTo>
                  <a:lnTo>
                    <a:pt x="6841" y="12509"/>
                  </a:lnTo>
                  <a:lnTo>
                    <a:pt x="6674" y="12509"/>
                  </a:lnTo>
                  <a:lnTo>
                    <a:pt x="6037" y="12140"/>
                  </a:lnTo>
                  <a:lnTo>
                    <a:pt x="4662" y="11000"/>
                  </a:lnTo>
                  <a:lnTo>
                    <a:pt x="2415" y="8652"/>
                  </a:lnTo>
                  <a:lnTo>
                    <a:pt x="940" y="6607"/>
                  </a:lnTo>
                  <a:lnTo>
                    <a:pt x="202" y="5299"/>
                  </a:lnTo>
                  <a:lnTo>
                    <a:pt x="1" y="4662"/>
                  </a:lnTo>
                  <a:lnTo>
                    <a:pt x="135" y="4125"/>
                  </a:lnTo>
                  <a:lnTo>
                    <a:pt x="973" y="1677"/>
                  </a:lnTo>
                  <a:lnTo>
                    <a:pt x="1510" y="671"/>
                  </a:lnTo>
                  <a:lnTo>
                    <a:pt x="1879" y="269"/>
                  </a:lnTo>
                  <a:lnTo>
                    <a:pt x="2080" y="202"/>
                  </a:lnTo>
                  <a:lnTo>
                    <a:pt x="2817" y="101"/>
                  </a:lnTo>
                  <a:lnTo>
                    <a:pt x="3522" y="1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9;p33">
              <a:extLst>
                <a:ext uri="{FF2B5EF4-FFF2-40B4-BE49-F238E27FC236}">
                  <a16:creationId xmlns:a16="http://schemas.microsoft.com/office/drawing/2014/main" id="{A149614F-EC5C-4FC7-ACE6-0C47EFCA44B2}"/>
                </a:ext>
              </a:extLst>
            </p:cNvPr>
            <p:cNvSpPr/>
            <p:nvPr/>
          </p:nvSpPr>
          <p:spPr>
            <a:xfrm>
              <a:off x="7010823" y="2876621"/>
              <a:ext cx="153133" cy="234220"/>
            </a:xfrm>
            <a:custGeom>
              <a:avLst/>
              <a:gdLst/>
              <a:ahLst/>
              <a:cxnLst/>
              <a:rect l="l" t="t" r="r" b="b"/>
              <a:pathLst>
                <a:path w="8485" h="12978" fill="none" extrusionOk="0">
                  <a:moveTo>
                    <a:pt x="0" y="7377"/>
                  </a:moveTo>
                  <a:lnTo>
                    <a:pt x="101" y="8082"/>
                  </a:lnTo>
                  <a:lnTo>
                    <a:pt x="805" y="11167"/>
                  </a:lnTo>
                  <a:lnTo>
                    <a:pt x="1241" y="12441"/>
                  </a:lnTo>
                  <a:lnTo>
                    <a:pt x="1509" y="12910"/>
                  </a:lnTo>
                  <a:lnTo>
                    <a:pt x="1643" y="12978"/>
                  </a:lnTo>
                  <a:lnTo>
                    <a:pt x="1811" y="12978"/>
                  </a:lnTo>
                  <a:lnTo>
                    <a:pt x="2415" y="12609"/>
                  </a:lnTo>
                  <a:lnTo>
                    <a:pt x="3823" y="11469"/>
                  </a:lnTo>
                  <a:lnTo>
                    <a:pt x="6070" y="9121"/>
                  </a:lnTo>
                  <a:lnTo>
                    <a:pt x="7545" y="7076"/>
                  </a:lnTo>
                  <a:lnTo>
                    <a:pt x="8249" y="5768"/>
                  </a:lnTo>
                  <a:lnTo>
                    <a:pt x="8484" y="5131"/>
                  </a:lnTo>
                  <a:lnTo>
                    <a:pt x="8350" y="4594"/>
                  </a:lnTo>
                  <a:lnTo>
                    <a:pt x="7411" y="2113"/>
                  </a:lnTo>
                  <a:lnTo>
                    <a:pt x="6874" y="1040"/>
                  </a:lnTo>
                  <a:lnTo>
                    <a:pt x="6506" y="604"/>
                  </a:lnTo>
                  <a:lnTo>
                    <a:pt x="6304" y="503"/>
                  </a:lnTo>
                  <a:lnTo>
                    <a:pt x="5433" y="201"/>
                  </a:lnTo>
                  <a:lnTo>
                    <a:pt x="4494" y="0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20;p33">
              <a:extLst>
                <a:ext uri="{FF2B5EF4-FFF2-40B4-BE49-F238E27FC236}">
                  <a16:creationId xmlns:a16="http://schemas.microsoft.com/office/drawing/2014/main" id="{61E26F85-5F9F-462E-8D7A-8F370726D71A}"/>
                </a:ext>
              </a:extLst>
            </p:cNvPr>
            <p:cNvSpPr/>
            <p:nvPr/>
          </p:nvSpPr>
          <p:spPr>
            <a:xfrm>
              <a:off x="6768139" y="2369468"/>
              <a:ext cx="484774" cy="400041"/>
            </a:xfrm>
            <a:custGeom>
              <a:avLst/>
              <a:gdLst/>
              <a:ahLst/>
              <a:cxnLst/>
              <a:rect l="l" t="t" r="r" b="b"/>
              <a:pathLst>
                <a:path w="26861" h="22166" extrusionOk="0">
                  <a:moveTo>
                    <a:pt x="15023" y="0"/>
                  </a:moveTo>
                  <a:lnTo>
                    <a:pt x="12877" y="67"/>
                  </a:lnTo>
                  <a:lnTo>
                    <a:pt x="10731" y="403"/>
                  </a:lnTo>
                  <a:lnTo>
                    <a:pt x="8719" y="1073"/>
                  </a:lnTo>
                  <a:lnTo>
                    <a:pt x="6808" y="2046"/>
                  </a:lnTo>
                  <a:lnTo>
                    <a:pt x="5936" y="2683"/>
                  </a:lnTo>
                  <a:lnTo>
                    <a:pt x="5231" y="3286"/>
                  </a:lnTo>
                  <a:lnTo>
                    <a:pt x="4494" y="3823"/>
                  </a:lnTo>
                  <a:lnTo>
                    <a:pt x="3555" y="4292"/>
                  </a:lnTo>
                  <a:lnTo>
                    <a:pt x="1778" y="4963"/>
                  </a:lnTo>
                  <a:lnTo>
                    <a:pt x="738" y="5500"/>
                  </a:lnTo>
                  <a:lnTo>
                    <a:pt x="403" y="5835"/>
                  </a:lnTo>
                  <a:lnTo>
                    <a:pt x="201" y="6103"/>
                  </a:lnTo>
                  <a:lnTo>
                    <a:pt x="34" y="7176"/>
                  </a:lnTo>
                  <a:lnTo>
                    <a:pt x="0" y="9557"/>
                  </a:lnTo>
                  <a:lnTo>
                    <a:pt x="503" y="14956"/>
                  </a:lnTo>
                  <a:lnTo>
                    <a:pt x="671" y="16096"/>
                  </a:lnTo>
                  <a:lnTo>
                    <a:pt x="906" y="15996"/>
                  </a:lnTo>
                  <a:lnTo>
                    <a:pt x="2046" y="16163"/>
                  </a:lnTo>
                  <a:lnTo>
                    <a:pt x="2649" y="16800"/>
                  </a:lnTo>
                  <a:lnTo>
                    <a:pt x="2985" y="17505"/>
                  </a:lnTo>
                  <a:lnTo>
                    <a:pt x="3152" y="18008"/>
                  </a:lnTo>
                  <a:lnTo>
                    <a:pt x="3421" y="19248"/>
                  </a:lnTo>
                  <a:lnTo>
                    <a:pt x="3488" y="20724"/>
                  </a:lnTo>
                  <a:lnTo>
                    <a:pt x="3689" y="21562"/>
                  </a:lnTo>
                  <a:lnTo>
                    <a:pt x="3890" y="21998"/>
                  </a:lnTo>
                  <a:lnTo>
                    <a:pt x="4024" y="22166"/>
                  </a:lnTo>
                  <a:lnTo>
                    <a:pt x="4259" y="22166"/>
                  </a:lnTo>
                  <a:lnTo>
                    <a:pt x="4628" y="21562"/>
                  </a:lnTo>
                  <a:lnTo>
                    <a:pt x="4997" y="20020"/>
                  </a:lnTo>
                  <a:lnTo>
                    <a:pt x="5131" y="18376"/>
                  </a:lnTo>
                  <a:lnTo>
                    <a:pt x="5030" y="17806"/>
                  </a:lnTo>
                  <a:lnTo>
                    <a:pt x="4829" y="17203"/>
                  </a:lnTo>
                  <a:lnTo>
                    <a:pt x="4393" y="15928"/>
                  </a:lnTo>
                  <a:lnTo>
                    <a:pt x="4293" y="15291"/>
                  </a:lnTo>
                  <a:lnTo>
                    <a:pt x="4326" y="14587"/>
                  </a:lnTo>
                  <a:lnTo>
                    <a:pt x="4796" y="13179"/>
                  </a:lnTo>
                  <a:lnTo>
                    <a:pt x="5064" y="12475"/>
                  </a:lnTo>
                  <a:lnTo>
                    <a:pt x="5332" y="11770"/>
                  </a:lnTo>
                  <a:lnTo>
                    <a:pt x="5433" y="10664"/>
                  </a:lnTo>
                  <a:lnTo>
                    <a:pt x="5265" y="9960"/>
                  </a:lnTo>
                  <a:lnTo>
                    <a:pt x="5064" y="9658"/>
                  </a:lnTo>
                  <a:lnTo>
                    <a:pt x="5802" y="10127"/>
                  </a:lnTo>
                  <a:lnTo>
                    <a:pt x="7344" y="10932"/>
                  </a:lnTo>
                  <a:lnTo>
                    <a:pt x="8987" y="11536"/>
                  </a:lnTo>
                  <a:lnTo>
                    <a:pt x="10664" y="11871"/>
                  </a:lnTo>
                  <a:lnTo>
                    <a:pt x="11536" y="11972"/>
                  </a:lnTo>
                  <a:lnTo>
                    <a:pt x="11972" y="12005"/>
                  </a:lnTo>
                  <a:lnTo>
                    <a:pt x="12877" y="11938"/>
                  </a:lnTo>
                  <a:lnTo>
                    <a:pt x="13313" y="11837"/>
                  </a:lnTo>
                  <a:lnTo>
                    <a:pt x="13715" y="11636"/>
                  </a:lnTo>
                  <a:lnTo>
                    <a:pt x="14319" y="10999"/>
                  </a:lnTo>
                  <a:lnTo>
                    <a:pt x="14453" y="10563"/>
                  </a:lnTo>
                  <a:lnTo>
                    <a:pt x="16096" y="10764"/>
                  </a:lnTo>
                  <a:lnTo>
                    <a:pt x="18544" y="10966"/>
                  </a:lnTo>
                  <a:lnTo>
                    <a:pt x="20154" y="10932"/>
                  </a:lnTo>
                  <a:lnTo>
                    <a:pt x="20959" y="10831"/>
                  </a:lnTo>
                  <a:lnTo>
                    <a:pt x="21696" y="10731"/>
                  </a:lnTo>
                  <a:lnTo>
                    <a:pt x="23306" y="10395"/>
                  </a:lnTo>
                  <a:lnTo>
                    <a:pt x="24882" y="9859"/>
                  </a:lnTo>
                  <a:lnTo>
                    <a:pt x="25854" y="9188"/>
                  </a:lnTo>
                  <a:lnTo>
                    <a:pt x="26357" y="8585"/>
                  </a:lnTo>
                  <a:lnTo>
                    <a:pt x="26559" y="8249"/>
                  </a:lnTo>
                  <a:lnTo>
                    <a:pt x="26793" y="7746"/>
                  </a:lnTo>
                  <a:lnTo>
                    <a:pt x="26860" y="6740"/>
                  </a:lnTo>
                  <a:lnTo>
                    <a:pt x="26626" y="5734"/>
                  </a:lnTo>
                  <a:lnTo>
                    <a:pt x="26089" y="4795"/>
                  </a:lnTo>
                  <a:lnTo>
                    <a:pt x="24949" y="3521"/>
                  </a:lnTo>
                  <a:lnTo>
                    <a:pt x="23138" y="2180"/>
                  </a:lnTo>
                  <a:lnTo>
                    <a:pt x="22333" y="1777"/>
                  </a:lnTo>
                  <a:lnTo>
                    <a:pt x="21361" y="1341"/>
                  </a:lnTo>
                  <a:lnTo>
                    <a:pt x="19315" y="671"/>
                  </a:lnTo>
                  <a:lnTo>
                    <a:pt x="17203" y="235"/>
                  </a:lnTo>
                  <a:lnTo>
                    <a:pt x="15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21;p33">
              <a:extLst>
                <a:ext uri="{FF2B5EF4-FFF2-40B4-BE49-F238E27FC236}">
                  <a16:creationId xmlns:a16="http://schemas.microsoft.com/office/drawing/2014/main" id="{A543054D-19D9-4A31-8DC8-DA0E59AF9058}"/>
                </a:ext>
              </a:extLst>
            </p:cNvPr>
            <p:cNvSpPr/>
            <p:nvPr/>
          </p:nvSpPr>
          <p:spPr>
            <a:xfrm>
              <a:off x="7134268" y="2503814"/>
              <a:ext cx="49649" cy="190058"/>
            </a:xfrm>
            <a:custGeom>
              <a:avLst/>
              <a:gdLst/>
              <a:ahLst/>
              <a:cxnLst/>
              <a:rect l="l" t="t" r="r" b="b"/>
              <a:pathLst>
                <a:path w="2751" h="10531" extrusionOk="0">
                  <a:moveTo>
                    <a:pt x="1979" y="1"/>
                  </a:moveTo>
                  <a:lnTo>
                    <a:pt x="1745" y="34"/>
                  </a:lnTo>
                  <a:lnTo>
                    <a:pt x="1376" y="235"/>
                  </a:lnTo>
                  <a:lnTo>
                    <a:pt x="839" y="1074"/>
                  </a:lnTo>
                  <a:lnTo>
                    <a:pt x="672" y="1442"/>
                  </a:lnTo>
                  <a:lnTo>
                    <a:pt x="336" y="2113"/>
                  </a:lnTo>
                  <a:lnTo>
                    <a:pt x="102" y="2817"/>
                  </a:lnTo>
                  <a:lnTo>
                    <a:pt x="34" y="2985"/>
                  </a:lnTo>
                  <a:lnTo>
                    <a:pt x="34" y="3153"/>
                  </a:lnTo>
                  <a:lnTo>
                    <a:pt x="1" y="3924"/>
                  </a:lnTo>
                  <a:lnTo>
                    <a:pt x="202" y="5466"/>
                  </a:lnTo>
                  <a:lnTo>
                    <a:pt x="403" y="6204"/>
                  </a:lnTo>
                  <a:lnTo>
                    <a:pt x="605" y="6875"/>
                  </a:lnTo>
                  <a:lnTo>
                    <a:pt x="739" y="7512"/>
                  </a:lnTo>
                  <a:lnTo>
                    <a:pt x="839" y="8317"/>
                  </a:lnTo>
                  <a:lnTo>
                    <a:pt x="1074" y="9491"/>
                  </a:lnTo>
                  <a:lnTo>
                    <a:pt x="1443" y="10195"/>
                  </a:lnTo>
                  <a:lnTo>
                    <a:pt x="1711" y="10530"/>
                  </a:lnTo>
                  <a:lnTo>
                    <a:pt x="1912" y="9859"/>
                  </a:lnTo>
                  <a:lnTo>
                    <a:pt x="2617" y="5969"/>
                  </a:lnTo>
                  <a:lnTo>
                    <a:pt x="2751" y="3622"/>
                  </a:lnTo>
                  <a:lnTo>
                    <a:pt x="2717" y="2113"/>
                  </a:lnTo>
                  <a:lnTo>
                    <a:pt x="2617" y="1375"/>
                  </a:lnTo>
                  <a:lnTo>
                    <a:pt x="2549" y="973"/>
                  </a:lnTo>
                  <a:lnTo>
                    <a:pt x="2281" y="235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22;p33">
              <a:extLst>
                <a:ext uri="{FF2B5EF4-FFF2-40B4-BE49-F238E27FC236}">
                  <a16:creationId xmlns:a16="http://schemas.microsoft.com/office/drawing/2014/main" id="{0B446EB0-C7F2-48C4-B644-7698212046E5}"/>
                </a:ext>
              </a:extLst>
            </p:cNvPr>
            <p:cNvSpPr/>
            <p:nvPr/>
          </p:nvSpPr>
          <p:spPr>
            <a:xfrm>
              <a:off x="6756029" y="2353731"/>
              <a:ext cx="173707" cy="110162"/>
            </a:xfrm>
            <a:custGeom>
              <a:avLst/>
              <a:gdLst/>
              <a:ahLst/>
              <a:cxnLst/>
              <a:rect l="l" t="t" r="r" b="b"/>
              <a:pathLst>
                <a:path w="9625" h="6104" fill="none" extrusionOk="0">
                  <a:moveTo>
                    <a:pt x="1" y="6103"/>
                  </a:moveTo>
                  <a:lnTo>
                    <a:pt x="504" y="5768"/>
                  </a:lnTo>
                  <a:lnTo>
                    <a:pt x="1644" y="5299"/>
                  </a:lnTo>
                  <a:lnTo>
                    <a:pt x="2851" y="5164"/>
                  </a:lnTo>
                  <a:lnTo>
                    <a:pt x="4092" y="5265"/>
                  </a:lnTo>
                  <a:lnTo>
                    <a:pt x="4662" y="5466"/>
                  </a:lnTo>
                  <a:lnTo>
                    <a:pt x="5131" y="4661"/>
                  </a:lnTo>
                  <a:lnTo>
                    <a:pt x="6238" y="3152"/>
                  </a:lnTo>
                  <a:lnTo>
                    <a:pt x="7479" y="1778"/>
                  </a:lnTo>
                  <a:lnTo>
                    <a:pt x="8887" y="570"/>
                  </a:lnTo>
                  <a:lnTo>
                    <a:pt x="9625" y="0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23;p33">
              <a:extLst>
                <a:ext uri="{FF2B5EF4-FFF2-40B4-BE49-F238E27FC236}">
                  <a16:creationId xmlns:a16="http://schemas.microsoft.com/office/drawing/2014/main" id="{3FF107D6-B653-42D2-9EDF-05D09B4BE719}"/>
                </a:ext>
              </a:extLst>
            </p:cNvPr>
            <p:cNvSpPr/>
            <p:nvPr/>
          </p:nvSpPr>
          <p:spPr>
            <a:xfrm>
              <a:off x="6874041" y="2416662"/>
              <a:ext cx="306248" cy="107148"/>
            </a:xfrm>
            <a:custGeom>
              <a:avLst/>
              <a:gdLst/>
              <a:ahLst/>
              <a:cxnLst/>
              <a:rect l="l" t="t" r="r" b="b"/>
              <a:pathLst>
                <a:path w="16969" h="5937" fill="none" extrusionOk="0">
                  <a:moveTo>
                    <a:pt x="1" y="1309"/>
                  </a:moveTo>
                  <a:lnTo>
                    <a:pt x="269" y="1510"/>
                  </a:lnTo>
                  <a:lnTo>
                    <a:pt x="2817" y="3086"/>
                  </a:lnTo>
                  <a:lnTo>
                    <a:pt x="5768" y="4528"/>
                  </a:lnTo>
                  <a:lnTo>
                    <a:pt x="7914" y="5333"/>
                  </a:lnTo>
                  <a:lnTo>
                    <a:pt x="10128" y="5869"/>
                  </a:lnTo>
                  <a:lnTo>
                    <a:pt x="11737" y="5936"/>
                  </a:lnTo>
                  <a:lnTo>
                    <a:pt x="12710" y="5836"/>
                  </a:lnTo>
                  <a:lnTo>
                    <a:pt x="13213" y="5701"/>
                  </a:lnTo>
                  <a:lnTo>
                    <a:pt x="14085" y="5433"/>
                  </a:lnTo>
                  <a:lnTo>
                    <a:pt x="15392" y="4662"/>
                  </a:lnTo>
                  <a:lnTo>
                    <a:pt x="16231" y="3756"/>
                  </a:lnTo>
                  <a:lnTo>
                    <a:pt x="16734" y="2784"/>
                  </a:lnTo>
                  <a:lnTo>
                    <a:pt x="16968" y="1409"/>
                  </a:lnTo>
                  <a:lnTo>
                    <a:pt x="16834" y="135"/>
                  </a:lnTo>
                  <a:lnTo>
                    <a:pt x="16767" y="1"/>
                  </a:lnTo>
                </a:path>
              </a:pathLst>
            </a:custGeom>
            <a:noFill/>
            <a:ln w="109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24;p33">
              <a:extLst>
                <a:ext uri="{FF2B5EF4-FFF2-40B4-BE49-F238E27FC236}">
                  <a16:creationId xmlns:a16="http://schemas.microsoft.com/office/drawing/2014/main" id="{8DD09E4B-1C3B-46EF-BF12-4E09956CD358}"/>
                </a:ext>
              </a:extLst>
            </p:cNvPr>
            <p:cNvSpPr/>
            <p:nvPr/>
          </p:nvSpPr>
          <p:spPr>
            <a:xfrm>
              <a:off x="6888570" y="2387010"/>
              <a:ext cx="217274" cy="65386"/>
            </a:xfrm>
            <a:custGeom>
              <a:avLst/>
              <a:gdLst/>
              <a:ahLst/>
              <a:cxnLst/>
              <a:rect l="l" t="t" r="r" b="b"/>
              <a:pathLst>
                <a:path w="12039" h="3623" fill="none" extrusionOk="0">
                  <a:moveTo>
                    <a:pt x="0" y="1979"/>
                  </a:moveTo>
                  <a:lnTo>
                    <a:pt x="302" y="2113"/>
                  </a:lnTo>
                  <a:lnTo>
                    <a:pt x="2415" y="2884"/>
                  </a:lnTo>
                  <a:lnTo>
                    <a:pt x="4326" y="3354"/>
                  </a:lnTo>
                  <a:lnTo>
                    <a:pt x="6405" y="3622"/>
                  </a:lnTo>
                  <a:lnTo>
                    <a:pt x="7981" y="3522"/>
                  </a:lnTo>
                  <a:lnTo>
                    <a:pt x="8954" y="3320"/>
                  </a:lnTo>
                  <a:lnTo>
                    <a:pt x="9859" y="2952"/>
                  </a:lnTo>
                  <a:lnTo>
                    <a:pt x="10664" y="2381"/>
                  </a:lnTo>
                  <a:lnTo>
                    <a:pt x="11335" y="1610"/>
                  </a:lnTo>
                  <a:lnTo>
                    <a:pt x="11871" y="604"/>
                  </a:lnTo>
                  <a:lnTo>
                    <a:pt x="12039" y="1"/>
                  </a:lnTo>
                </a:path>
              </a:pathLst>
            </a:custGeom>
            <a:noFill/>
            <a:ln w="109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25;p33">
              <a:extLst>
                <a:ext uri="{FF2B5EF4-FFF2-40B4-BE49-F238E27FC236}">
                  <a16:creationId xmlns:a16="http://schemas.microsoft.com/office/drawing/2014/main" id="{B9E345B1-A5F6-4FE6-9A26-BBB22CD7FFB4}"/>
                </a:ext>
              </a:extLst>
            </p:cNvPr>
            <p:cNvSpPr/>
            <p:nvPr/>
          </p:nvSpPr>
          <p:spPr>
            <a:xfrm>
              <a:off x="6933345" y="2888713"/>
              <a:ext cx="142250" cy="75060"/>
            </a:xfrm>
            <a:custGeom>
              <a:avLst/>
              <a:gdLst/>
              <a:ahLst/>
              <a:cxnLst/>
              <a:rect l="l" t="t" r="r" b="b"/>
              <a:pathLst>
                <a:path w="7882" h="4159" extrusionOk="0">
                  <a:moveTo>
                    <a:pt x="7881" y="1"/>
                  </a:moveTo>
                  <a:lnTo>
                    <a:pt x="7680" y="269"/>
                  </a:lnTo>
                  <a:lnTo>
                    <a:pt x="6272" y="1409"/>
                  </a:lnTo>
                  <a:lnTo>
                    <a:pt x="4897" y="2046"/>
                  </a:lnTo>
                  <a:lnTo>
                    <a:pt x="4058" y="2180"/>
                  </a:lnTo>
                  <a:lnTo>
                    <a:pt x="3455" y="2147"/>
                  </a:lnTo>
                  <a:lnTo>
                    <a:pt x="2080" y="1677"/>
                  </a:lnTo>
                  <a:lnTo>
                    <a:pt x="336" y="671"/>
                  </a:lnTo>
                  <a:lnTo>
                    <a:pt x="1" y="437"/>
                  </a:lnTo>
                  <a:lnTo>
                    <a:pt x="269" y="906"/>
                  </a:lnTo>
                  <a:lnTo>
                    <a:pt x="1711" y="3019"/>
                  </a:lnTo>
                  <a:lnTo>
                    <a:pt x="2616" y="3857"/>
                  </a:lnTo>
                  <a:lnTo>
                    <a:pt x="3220" y="4159"/>
                  </a:lnTo>
                  <a:lnTo>
                    <a:pt x="3522" y="4159"/>
                  </a:lnTo>
                  <a:lnTo>
                    <a:pt x="3824" y="4125"/>
                  </a:lnTo>
                  <a:lnTo>
                    <a:pt x="4494" y="3790"/>
                  </a:lnTo>
                  <a:lnTo>
                    <a:pt x="5567" y="2851"/>
                  </a:lnTo>
                  <a:lnTo>
                    <a:pt x="7512" y="537"/>
                  </a:lnTo>
                  <a:lnTo>
                    <a:pt x="7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27;p33">
              <a:extLst>
                <a:ext uri="{FF2B5EF4-FFF2-40B4-BE49-F238E27FC236}">
                  <a16:creationId xmlns:a16="http://schemas.microsoft.com/office/drawing/2014/main" id="{84FB9122-4C4C-4172-8EAE-AC654C09A4A9}"/>
                </a:ext>
              </a:extLst>
            </p:cNvPr>
            <p:cNvSpPr/>
            <p:nvPr/>
          </p:nvSpPr>
          <p:spPr>
            <a:xfrm>
              <a:off x="6572052" y="3653674"/>
              <a:ext cx="65982" cy="159793"/>
            </a:xfrm>
            <a:custGeom>
              <a:avLst/>
              <a:gdLst/>
              <a:ahLst/>
              <a:cxnLst/>
              <a:rect l="l" t="t" r="r" b="b"/>
              <a:pathLst>
                <a:path w="3656" h="8854" fill="none" extrusionOk="0">
                  <a:moveTo>
                    <a:pt x="3656" y="1"/>
                  </a:moveTo>
                  <a:lnTo>
                    <a:pt x="3119" y="537"/>
                  </a:lnTo>
                  <a:lnTo>
                    <a:pt x="2549" y="1007"/>
                  </a:lnTo>
                  <a:lnTo>
                    <a:pt x="1744" y="1845"/>
                  </a:lnTo>
                  <a:lnTo>
                    <a:pt x="571" y="3757"/>
                  </a:lnTo>
                  <a:lnTo>
                    <a:pt x="168" y="4830"/>
                  </a:lnTo>
                  <a:lnTo>
                    <a:pt x="0" y="5333"/>
                  </a:lnTo>
                  <a:lnTo>
                    <a:pt x="0" y="6372"/>
                  </a:lnTo>
                  <a:lnTo>
                    <a:pt x="168" y="6875"/>
                  </a:lnTo>
                  <a:lnTo>
                    <a:pt x="369" y="7345"/>
                  </a:lnTo>
                  <a:lnTo>
                    <a:pt x="1107" y="8217"/>
                  </a:lnTo>
                  <a:lnTo>
                    <a:pt x="2046" y="8753"/>
                  </a:lnTo>
                  <a:lnTo>
                    <a:pt x="2817" y="8854"/>
                  </a:lnTo>
                  <a:lnTo>
                    <a:pt x="3320" y="8720"/>
                  </a:lnTo>
                  <a:lnTo>
                    <a:pt x="3555" y="8585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28;p33">
              <a:extLst>
                <a:ext uri="{FF2B5EF4-FFF2-40B4-BE49-F238E27FC236}">
                  <a16:creationId xmlns:a16="http://schemas.microsoft.com/office/drawing/2014/main" id="{57FAC3C0-0CC1-424C-A97B-9D53597B4742}"/>
                </a:ext>
              </a:extLst>
            </p:cNvPr>
            <p:cNvSpPr/>
            <p:nvPr/>
          </p:nvSpPr>
          <p:spPr>
            <a:xfrm>
              <a:off x="6537564" y="3612526"/>
              <a:ext cx="98648" cy="81124"/>
            </a:xfrm>
            <a:custGeom>
              <a:avLst/>
              <a:gdLst/>
              <a:ahLst/>
              <a:cxnLst/>
              <a:rect l="l" t="t" r="r" b="b"/>
              <a:pathLst>
                <a:path w="5466" h="4495" fill="none" extrusionOk="0">
                  <a:moveTo>
                    <a:pt x="5466" y="68"/>
                  </a:moveTo>
                  <a:lnTo>
                    <a:pt x="4997" y="1"/>
                  </a:lnTo>
                  <a:lnTo>
                    <a:pt x="4125" y="168"/>
                  </a:lnTo>
                  <a:lnTo>
                    <a:pt x="3286" y="571"/>
                  </a:lnTo>
                  <a:lnTo>
                    <a:pt x="2515" y="1141"/>
                  </a:lnTo>
                  <a:lnTo>
                    <a:pt x="2180" y="1476"/>
                  </a:lnTo>
                  <a:lnTo>
                    <a:pt x="1073" y="2952"/>
                  </a:lnTo>
                  <a:lnTo>
                    <a:pt x="0" y="4494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29;p33">
              <a:extLst>
                <a:ext uri="{FF2B5EF4-FFF2-40B4-BE49-F238E27FC236}">
                  <a16:creationId xmlns:a16="http://schemas.microsoft.com/office/drawing/2014/main" id="{E9668C3B-A0C6-4779-A625-FB9C57C5D622}"/>
                </a:ext>
              </a:extLst>
            </p:cNvPr>
            <p:cNvSpPr/>
            <p:nvPr/>
          </p:nvSpPr>
          <p:spPr>
            <a:xfrm>
              <a:off x="6424388" y="3052728"/>
              <a:ext cx="210019" cy="791004"/>
            </a:xfrm>
            <a:custGeom>
              <a:avLst/>
              <a:gdLst/>
              <a:ahLst/>
              <a:cxnLst/>
              <a:rect l="l" t="t" r="r" b="b"/>
              <a:pathLst>
                <a:path w="11637" h="43829" fill="none" extrusionOk="0">
                  <a:moveTo>
                    <a:pt x="11636" y="43661"/>
                  </a:moveTo>
                  <a:lnTo>
                    <a:pt x="11033" y="43761"/>
                  </a:lnTo>
                  <a:lnTo>
                    <a:pt x="9792" y="43828"/>
                  </a:lnTo>
                  <a:lnTo>
                    <a:pt x="8551" y="43694"/>
                  </a:lnTo>
                  <a:lnTo>
                    <a:pt x="7378" y="43392"/>
                  </a:lnTo>
                  <a:lnTo>
                    <a:pt x="6774" y="43158"/>
                  </a:lnTo>
                  <a:lnTo>
                    <a:pt x="6070" y="42755"/>
                  </a:lnTo>
                  <a:lnTo>
                    <a:pt x="4729" y="41783"/>
                  </a:lnTo>
                  <a:lnTo>
                    <a:pt x="4091" y="41246"/>
                  </a:lnTo>
                  <a:lnTo>
                    <a:pt x="906" y="38631"/>
                  </a:lnTo>
                  <a:lnTo>
                    <a:pt x="503" y="38295"/>
                  </a:lnTo>
                  <a:lnTo>
                    <a:pt x="67" y="37658"/>
                  </a:lnTo>
                  <a:lnTo>
                    <a:pt x="0" y="37222"/>
                  </a:lnTo>
                  <a:lnTo>
                    <a:pt x="34" y="36988"/>
                  </a:lnTo>
                  <a:lnTo>
                    <a:pt x="705" y="33467"/>
                  </a:lnTo>
                  <a:lnTo>
                    <a:pt x="4997" y="11301"/>
                  </a:lnTo>
                  <a:lnTo>
                    <a:pt x="6204" y="5869"/>
                  </a:lnTo>
                  <a:lnTo>
                    <a:pt x="6405" y="5232"/>
                  </a:lnTo>
                  <a:lnTo>
                    <a:pt x="7009" y="4024"/>
                  </a:lnTo>
                  <a:lnTo>
                    <a:pt x="8149" y="2448"/>
                  </a:lnTo>
                  <a:lnTo>
                    <a:pt x="10563" y="302"/>
                  </a:lnTo>
                  <a:lnTo>
                    <a:pt x="11066" y="0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30;p33">
              <a:extLst>
                <a:ext uri="{FF2B5EF4-FFF2-40B4-BE49-F238E27FC236}">
                  <a16:creationId xmlns:a16="http://schemas.microsoft.com/office/drawing/2014/main" id="{9C5DE775-F103-4C9D-B22E-00A0A4B1C071}"/>
                </a:ext>
              </a:extLst>
            </p:cNvPr>
            <p:cNvSpPr/>
            <p:nvPr/>
          </p:nvSpPr>
          <p:spPr>
            <a:xfrm>
              <a:off x="7355170" y="3659124"/>
              <a:ext cx="72046" cy="185817"/>
            </a:xfrm>
            <a:custGeom>
              <a:avLst/>
              <a:gdLst/>
              <a:ahLst/>
              <a:cxnLst/>
              <a:rect l="l" t="t" r="r" b="b"/>
              <a:pathLst>
                <a:path w="3992" h="10296" fill="none" extrusionOk="0">
                  <a:moveTo>
                    <a:pt x="1" y="1"/>
                  </a:moveTo>
                  <a:lnTo>
                    <a:pt x="504" y="370"/>
                  </a:lnTo>
                  <a:lnTo>
                    <a:pt x="1409" y="1275"/>
                  </a:lnTo>
                  <a:lnTo>
                    <a:pt x="2180" y="2315"/>
                  </a:lnTo>
                  <a:lnTo>
                    <a:pt x="2784" y="3421"/>
                  </a:lnTo>
                  <a:lnTo>
                    <a:pt x="3019" y="4025"/>
                  </a:lnTo>
                  <a:lnTo>
                    <a:pt x="3387" y="5131"/>
                  </a:lnTo>
                  <a:lnTo>
                    <a:pt x="3857" y="7445"/>
                  </a:lnTo>
                  <a:lnTo>
                    <a:pt x="3991" y="8619"/>
                  </a:lnTo>
                  <a:lnTo>
                    <a:pt x="3253" y="9055"/>
                  </a:lnTo>
                  <a:lnTo>
                    <a:pt x="1677" y="9893"/>
                  </a:lnTo>
                  <a:lnTo>
                    <a:pt x="571" y="10228"/>
                  </a:lnTo>
                  <a:lnTo>
                    <a:pt x="1" y="10295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31;p33">
              <a:extLst>
                <a:ext uri="{FF2B5EF4-FFF2-40B4-BE49-F238E27FC236}">
                  <a16:creationId xmlns:a16="http://schemas.microsoft.com/office/drawing/2014/main" id="{EBB6097A-1A5D-4B4F-B38E-87C56862CEE8}"/>
                </a:ext>
              </a:extLst>
            </p:cNvPr>
            <p:cNvSpPr/>
            <p:nvPr/>
          </p:nvSpPr>
          <p:spPr>
            <a:xfrm>
              <a:off x="7358797" y="3614944"/>
              <a:ext cx="123481" cy="65982"/>
            </a:xfrm>
            <a:custGeom>
              <a:avLst/>
              <a:gdLst/>
              <a:ahLst/>
              <a:cxnLst/>
              <a:rect l="l" t="t" r="r" b="b"/>
              <a:pathLst>
                <a:path w="6842" h="3656" fill="none" extrusionOk="0">
                  <a:moveTo>
                    <a:pt x="1" y="101"/>
                  </a:moveTo>
                  <a:lnTo>
                    <a:pt x="470" y="1"/>
                  </a:lnTo>
                  <a:lnTo>
                    <a:pt x="1443" y="168"/>
                  </a:lnTo>
                  <a:lnTo>
                    <a:pt x="2784" y="873"/>
                  </a:lnTo>
                  <a:lnTo>
                    <a:pt x="3555" y="1543"/>
                  </a:lnTo>
                  <a:lnTo>
                    <a:pt x="4260" y="2248"/>
                  </a:lnTo>
                  <a:lnTo>
                    <a:pt x="5467" y="3186"/>
                  </a:lnTo>
                  <a:lnTo>
                    <a:pt x="6372" y="3589"/>
                  </a:lnTo>
                  <a:lnTo>
                    <a:pt x="6842" y="3656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32;p33">
              <a:extLst>
                <a:ext uri="{FF2B5EF4-FFF2-40B4-BE49-F238E27FC236}">
                  <a16:creationId xmlns:a16="http://schemas.microsoft.com/office/drawing/2014/main" id="{F01F0B8D-D7C7-4F4D-9A45-C541B7D6F312}"/>
                </a:ext>
              </a:extLst>
            </p:cNvPr>
            <p:cNvSpPr/>
            <p:nvPr/>
          </p:nvSpPr>
          <p:spPr>
            <a:xfrm>
              <a:off x="7363038" y="3067256"/>
              <a:ext cx="251167" cy="812787"/>
            </a:xfrm>
            <a:custGeom>
              <a:avLst/>
              <a:gdLst/>
              <a:ahLst/>
              <a:cxnLst/>
              <a:rect l="l" t="t" r="r" b="b"/>
              <a:pathLst>
                <a:path w="13917" h="45036" fill="none" extrusionOk="0">
                  <a:moveTo>
                    <a:pt x="1" y="45035"/>
                  </a:moveTo>
                  <a:lnTo>
                    <a:pt x="939" y="44901"/>
                  </a:lnTo>
                  <a:lnTo>
                    <a:pt x="2717" y="44298"/>
                  </a:lnTo>
                  <a:lnTo>
                    <a:pt x="4393" y="43426"/>
                  </a:lnTo>
                  <a:lnTo>
                    <a:pt x="5902" y="42286"/>
                  </a:lnTo>
                  <a:lnTo>
                    <a:pt x="6607" y="41649"/>
                  </a:lnTo>
                  <a:lnTo>
                    <a:pt x="7244" y="40978"/>
                  </a:lnTo>
                  <a:lnTo>
                    <a:pt x="8484" y="39536"/>
                  </a:lnTo>
                  <a:lnTo>
                    <a:pt x="10128" y="37256"/>
                  </a:lnTo>
                  <a:lnTo>
                    <a:pt x="11167" y="35680"/>
                  </a:lnTo>
                  <a:lnTo>
                    <a:pt x="12005" y="34405"/>
                  </a:lnTo>
                  <a:lnTo>
                    <a:pt x="13146" y="32393"/>
                  </a:lnTo>
                  <a:lnTo>
                    <a:pt x="13716" y="30985"/>
                  </a:lnTo>
                  <a:lnTo>
                    <a:pt x="13917" y="30247"/>
                  </a:lnTo>
                  <a:lnTo>
                    <a:pt x="13380" y="28436"/>
                  </a:lnTo>
                  <a:lnTo>
                    <a:pt x="9155" y="14922"/>
                  </a:lnTo>
                  <a:lnTo>
                    <a:pt x="7043" y="8853"/>
                  </a:lnTo>
                  <a:lnTo>
                    <a:pt x="6573" y="7579"/>
                  </a:lnTo>
                  <a:lnTo>
                    <a:pt x="5601" y="5399"/>
                  </a:lnTo>
                  <a:lnTo>
                    <a:pt x="4226" y="2918"/>
                  </a:lnTo>
                  <a:lnTo>
                    <a:pt x="2080" y="235"/>
                  </a:lnTo>
                  <a:lnTo>
                    <a:pt x="1744" y="0"/>
                  </a:lnTo>
                </a:path>
              </a:pathLst>
            </a:custGeom>
            <a:noFill/>
            <a:ln w="109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33;p33">
              <a:extLst>
                <a:ext uri="{FF2B5EF4-FFF2-40B4-BE49-F238E27FC236}">
                  <a16:creationId xmlns:a16="http://schemas.microsoft.com/office/drawing/2014/main" id="{7176CFF9-76D6-4391-9C49-FEAF74DA36FC}"/>
                </a:ext>
              </a:extLst>
            </p:cNvPr>
            <p:cNvSpPr/>
            <p:nvPr/>
          </p:nvSpPr>
          <p:spPr>
            <a:xfrm>
              <a:off x="7358797" y="3600434"/>
              <a:ext cx="148296" cy="32684"/>
            </a:xfrm>
            <a:custGeom>
              <a:avLst/>
              <a:gdLst/>
              <a:ahLst/>
              <a:cxnLst/>
              <a:rect l="l" t="t" r="r" b="b"/>
              <a:pathLst>
                <a:path w="8217" h="1811" fill="none" extrusionOk="0">
                  <a:moveTo>
                    <a:pt x="1" y="905"/>
                  </a:moveTo>
                  <a:lnTo>
                    <a:pt x="437" y="570"/>
                  </a:lnTo>
                  <a:lnTo>
                    <a:pt x="1376" y="168"/>
                  </a:lnTo>
                  <a:lnTo>
                    <a:pt x="2415" y="0"/>
                  </a:lnTo>
                  <a:lnTo>
                    <a:pt x="3488" y="67"/>
                  </a:lnTo>
                  <a:lnTo>
                    <a:pt x="5131" y="436"/>
                  </a:lnTo>
                  <a:lnTo>
                    <a:pt x="7244" y="1341"/>
                  </a:lnTo>
                  <a:lnTo>
                    <a:pt x="8216" y="1811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34;p33">
              <a:extLst>
                <a:ext uri="{FF2B5EF4-FFF2-40B4-BE49-F238E27FC236}">
                  <a16:creationId xmlns:a16="http://schemas.microsoft.com/office/drawing/2014/main" id="{25353757-994C-4C18-B012-25F51F4670B8}"/>
                </a:ext>
              </a:extLst>
            </p:cNvPr>
            <p:cNvSpPr/>
            <p:nvPr/>
          </p:nvSpPr>
          <p:spPr>
            <a:xfrm>
              <a:off x="6638016" y="3475762"/>
              <a:ext cx="717172" cy="412151"/>
            </a:xfrm>
            <a:custGeom>
              <a:avLst/>
              <a:gdLst/>
              <a:ahLst/>
              <a:cxnLst/>
              <a:rect l="l" t="t" r="r" b="b"/>
              <a:pathLst>
                <a:path w="39738" h="22837" extrusionOk="0">
                  <a:moveTo>
                    <a:pt x="1" y="0"/>
                  </a:moveTo>
                  <a:lnTo>
                    <a:pt x="1" y="22836"/>
                  </a:lnTo>
                  <a:lnTo>
                    <a:pt x="39738" y="22836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35;p33">
              <a:extLst>
                <a:ext uri="{FF2B5EF4-FFF2-40B4-BE49-F238E27FC236}">
                  <a16:creationId xmlns:a16="http://schemas.microsoft.com/office/drawing/2014/main" id="{C646C7BD-BDC1-4413-A0B3-2ED2A98AAEA9}"/>
                </a:ext>
              </a:extLst>
            </p:cNvPr>
            <p:cNvSpPr/>
            <p:nvPr/>
          </p:nvSpPr>
          <p:spPr>
            <a:xfrm>
              <a:off x="6634389" y="3887894"/>
              <a:ext cx="724427" cy="21801"/>
            </a:xfrm>
            <a:custGeom>
              <a:avLst/>
              <a:gdLst/>
              <a:ahLst/>
              <a:cxnLst/>
              <a:rect l="l" t="t" r="r" b="b"/>
              <a:pathLst>
                <a:path w="40140" h="1208" extrusionOk="0">
                  <a:moveTo>
                    <a:pt x="0" y="0"/>
                  </a:moveTo>
                  <a:lnTo>
                    <a:pt x="0" y="1208"/>
                  </a:lnTo>
                  <a:lnTo>
                    <a:pt x="40140" y="1208"/>
                  </a:lnTo>
                  <a:lnTo>
                    <a:pt x="401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36;p33">
              <a:extLst>
                <a:ext uri="{FF2B5EF4-FFF2-40B4-BE49-F238E27FC236}">
                  <a16:creationId xmlns:a16="http://schemas.microsoft.com/office/drawing/2014/main" id="{87F1D0F1-F612-40F5-BCEA-3D5524023E13}"/>
                </a:ext>
              </a:extLst>
            </p:cNvPr>
            <p:cNvSpPr/>
            <p:nvPr/>
          </p:nvSpPr>
          <p:spPr>
            <a:xfrm>
              <a:off x="6946069" y="3614944"/>
              <a:ext cx="120449" cy="120449"/>
            </a:xfrm>
            <a:custGeom>
              <a:avLst/>
              <a:gdLst/>
              <a:ahLst/>
              <a:cxnLst/>
              <a:rect l="l" t="t" r="r" b="b"/>
              <a:pathLst>
                <a:path w="6674" h="6674" extrusionOk="0">
                  <a:moveTo>
                    <a:pt x="2683" y="1"/>
                  </a:moveTo>
                  <a:lnTo>
                    <a:pt x="1476" y="470"/>
                  </a:lnTo>
                  <a:lnTo>
                    <a:pt x="939" y="940"/>
                  </a:lnTo>
                  <a:lnTo>
                    <a:pt x="503" y="1476"/>
                  </a:lnTo>
                  <a:lnTo>
                    <a:pt x="0" y="2683"/>
                  </a:lnTo>
                  <a:lnTo>
                    <a:pt x="0" y="3991"/>
                  </a:lnTo>
                  <a:lnTo>
                    <a:pt x="503" y="5198"/>
                  </a:lnTo>
                  <a:lnTo>
                    <a:pt x="939" y="5735"/>
                  </a:lnTo>
                  <a:lnTo>
                    <a:pt x="1476" y="6171"/>
                  </a:lnTo>
                  <a:lnTo>
                    <a:pt x="2683" y="6674"/>
                  </a:lnTo>
                  <a:lnTo>
                    <a:pt x="3991" y="6674"/>
                  </a:lnTo>
                  <a:lnTo>
                    <a:pt x="5231" y="6171"/>
                  </a:lnTo>
                  <a:lnTo>
                    <a:pt x="5734" y="5735"/>
                  </a:lnTo>
                  <a:lnTo>
                    <a:pt x="6204" y="5198"/>
                  </a:lnTo>
                  <a:lnTo>
                    <a:pt x="6673" y="3991"/>
                  </a:lnTo>
                  <a:lnTo>
                    <a:pt x="6673" y="2683"/>
                  </a:lnTo>
                  <a:lnTo>
                    <a:pt x="6204" y="1476"/>
                  </a:lnTo>
                  <a:lnTo>
                    <a:pt x="5734" y="940"/>
                  </a:lnTo>
                  <a:lnTo>
                    <a:pt x="5231" y="470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37;p33">
              <a:extLst>
                <a:ext uri="{FF2B5EF4-FFF2-40B4-BE49-F238E27FC236}">
                  <a16:creationId xmlns:a16="http://schemas.microsoft.com/office/drawing/2014/main" id="{04B92D41-968F-4CCA-A4C5-9805FCF9D78E}"/>
                </a:ext>
              </a:extLst>
            </p:cNvPr>
            <p:cNvSpPr/>
            <p:nvPr/>
          </p:nvSpPr>
          <p:spPr>
            <a:xfrm>
              <a:off x="6638016" y="3475762"/>
              <a:ext cx="717172" cy="412151"/>
            </a:xfrm>
            <a:custGeom>
              <a:avLst/>
              <a:gdLst/>
              <a:ahLst/>
              <a:cxnLst/>
              <a:rect l="l" t="t" r="r" b="b"/>
              <a:pathLst>
                <a:path w="39738" h="22837" fill="none" extrusionOk="0">
                  <a:moveTo>
                    <a:pt x="1" y="0"/>
                  </a:moveTo>
                  <a:lnTo>
                    <a:pt x="39738" y="0"/>
                  </a:lnTo>
                  <a:lnTo>
                    <a:pt x="39738" y="22836"/>
                  </a:lnTo>
                  <a:lnTo>
                    <a:pt x="1" y="22836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38;p33">
              <a:extLst>
                <a:ext uri="{FF2B5EF4-FFF2-40B4-BE49-F238E27FC236}">
                  <a16:creationId xmlns:a16="http://schemas.microsoft.com/office/drawing/2014/main" id="{83166967-D3C6-4E75-AD99-1F6C14F02024}"/>
                </a:ext>
              </a:extLst>
            </p:cNvPr>
            <p:cNvSpPr/>
            <p:nvPr/>
          </p:nvSpPr>
          <p:spPr>
            <a:xfrm>
              <a:off x="6817751" y="2638159"/>
              <a:ext cx="341964" cy="288092"/>
            </a:xfrm>
            <a:custGeom>
              <a:avLst/>
              <a:gdLst/>
              <a:ahLst/>
              <a:cxnLst/>
              <a:rect l="l" t="t" r="r" b="b"/>
              <a:pathLst>
                <a:path w="18948" h="15963" fill="none" extrusionOk="0">
                  <a:moveTo>
                    <a:pt x="1" y="1"/>
                  </a:moveTo>
                  <a:lnTo>
                    <a:pt x="102" y="973"/>
                  </a:lnTo>
                  <a:lnTo>
                    <a:pt x="839" y="5802"/>
                  </a:lnTo>
                  <a:lnTo>
                    <a:pt x="1376" y="8015"/>
                  </a:lnTo>
                  <a:lnTo>
                    <a:pt x="1778" y="9089"/>
                  </a:lnTo>
                  <a:lnTo>
                    <a:pt x="1979" y="9390"/>
                  </a:lnTo>
                  <a:lnTo>
                    <a:pt x="2449" y="10061"/>
                  </a:lnTo>
                  <a:lnTo>
                    <a:pt x="4126" y="12107"/>
                  </a:lnTo>
                  <a:lnTo>
                    <a:pt x="5769" y="13783"/>
                  </a:lnTo>
                  <a:lnTo>
                    <a:pt x="7043" y="14756"/>
                  </a:lnTo>
                  <a:lnTo>
                    <a:pt x="8384" y="15527"/>
                  </a:lnTo>
                  <a:lnTo>
                    <a:pt x="9793" y="15929"/>
                  </a:lnTo>
                  <a:lnTo>
                    <a:pt x="10497" y="15963"/>
                  </a:lnTo>
                  <a:lnTo>
                    <a:pt x="11235" y="15896"/>
                  </a:lnTo>
                  <a:lnTo>
                    <a:pt x="12542" y="15460"/>
                  </a:lnTo>
                  <a:lnTo>
                    <a:pt x="13716" y="14689"/>
                  </a:lnTo>
                  <a:lnTo>
                    <a:pt x="14789" y="13683"/>
                  </a:lnTo>
                  <a:lnTo>
                    <a:pt x="16097" y="11939"/>
                  </a:lnTo>
                  <a:lnTo>
                    <a:pt x="17237" y="9659"/>
                  </a:lnTo>
                  <a:lnTo>
                    <a:pt x="17539" y="8753"/>
                  </a:lnTo>
                  <a:lnTo>
                    <a:pt x="18075" y="6741"/>
                  </a:lnTo>
                  <a:lnTo>
                    <a:pt x="18813" y="2583"/>
                  </a:lnTo>
                  <a:lnTo>
                    <a:pt x="18947" y="470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39;p33">
              <a:extLst>
                <a:ext uri="{FF2B5EF4-FFF2-40B4-BE49-F238E27FC236}">
                  <a16:creationId xmlns:a16="http://schemas.microsoft.com/office/drawing/2014/main" id="{B1AACD95-54C9-4E44-9D03-5F8388342B5E}"/>
                </a:ext>
              </a:extLst>
            </p:cNvPr>
            <p:cNvSpPr/>
            <p:nvPr/>
          </p:nvSpPr>
          <p:spPr>
            <a:xfrm>
              <a:off x="7141541" y="2686581"/>
              <a:ext cx="29056" cy="95038"/>
            </a:xfrm>
            <a:custGeom>
              <a:avLst/>
              <a:gdLst/>
              <a:ahLst/>
              <a:cxnLst/>
              <a:rect l="l" t="t" r="r" b="b"/>
              <a:pathLst>
                <a:path w="1610" h="5266" fill="none" extrusionOk="0">
                  <a:moveTo>
                    <a:pt x="0" y="5265"/>
                  </a:moveTo>
                  <a:lnTo>
                    <a:pt x="101" y="5198"/>
                  </a:lnTo>
                  <a:lnTo>
                    <a:pt x="805" y="4595"/>
                  </a:lnTo>
                  <a:lnTo>
                    <a:pt x="1375" y="3689"/>
                  </a:lnTo>
                  <a:lnTo>
                    <a:pt x="1610" y="2885"/>
                  </a:lnTo>
                  <a:lnTo>
                    <a:pt x="1610" y="1879"/>
                  </a:lnTo>
                  <a:lnTo>
                    <a:pt x="1342" y="705"/>
                  </a:lnTo>
                  <a:lnTo>
                    <a:pt x="1006" y="1"/>
                  </a:lnTo>
                </a:path>
              </a:pathLst>
            </a:custGeom>
            <a:noFill/>
            <a:ln w="10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519;p33">
            <a:extLst>
              <a:ext uri="{FF2B5EF4-FFF2-40B4-BE49-F238E27FC236}">
                <a16:creationId xmlns:a16="http://schemas.microsoft.com/office/drawing/2014/main" id="{CA6C213F-E498-4F55-9417-79ED36BB5830}"/>
              </a:ext>
            </a:extLst>
          </p:cNvPr>
          <p:cNvSpPr txBox="1">
            <a:spLocks/>
          </p:cNvSpPr>
          <p:nvPr/>
        </p:nvSpPr>
        <p:spPr>
          <a:xfrm>
            <a:off x="1414152" y="16775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What is hacking?</a:t>
            </a:r>
          </a:p>
        </p:txBody>
      </p:sp>
      <p:sp>
        <p:nvSpPr>
          <p:cNvPr id="114" name="Google Shape;606;p34">
            <a:extLst>
              <a:ext uri="{FF2B5EF4-FFF2-40B4-BE49-F238E27FC236}">
                <a16:creationId xmlns:a16="http://schemas.microsoft.com/office/drawing/2014/main" id="{E6D5FBB0-3C6C-4766-8153-46847B1F63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5393" y="4378472"/>
            <a:ext cx="7092903" cy="574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</a:rPr>
              <a:t>“If something looks like spell in today’s world, then it’s exploit”</a:t>
            </a:r>
          </a:p>
        </p:txBody>
      </p:sp>
      <p:sp>
        <p:nvSpPr>
          <p:cNvPr id="117" name="Google Shape;606;p34">
            <a:extLst>
              <a:ext uri="{FF2B5EF4-FFF2-40B4-BE49-F238E27FC236}">
                <a16:creationId xmlns:a16="http://schemas.microsoft.com/office/drawing/2014/main" id="{1E15210C-4138-42F6-840B-4452549EACB5}"/>
              </a:ext>
            </a:extLst>
          </p:cNvPr>
          <p:cNvSpPr txBox="1">
            <a:spLocks/>
          </p:cNvSpPr>
          <p:nvPr/>
        </p:nvSpPr>
        <p:spPr>
          <a:xfrm>
            <a:off x="4864956" y="1660277"/>
            <a:ext cx="3481747" cy="230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Unauthorized access to network or system.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Exploiting misconfiguration, security controls or vulnerable services.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Contains more illusions than facts.</a:t>
            </a:r>
          </a:p>
          <a:p>
            <a:pPr marL="283464" indent="0">
              <a:spcAft>
                <a:spcPts val="300"/>
              </a:spcAft>
            </a:pPr>
            <a:endParaRPr lang="en-US" dirty="0">
              <a:solidFill>
                <a:schemeClr val="lt2"/>
              </a:solidFill>
            </a:endParaRPr>
          </a:p>
        </p:txBody>
      </p:sp>
      <p:pic>
        <p:nvPicPr>
          <p:cNvPr id="119" name="Graphic 118" descr="Warning with solid fill">
            <a:extLst>
              <a:ext uri="{FF2B5EF4-FFF2-40B4-BE49-F238E27FC236}">
                <a16:creationId xmlns:a16="http://schemas.microsoft.com/office/drawing/2014/main" id="{072D3A8F-6708-4DA3-9E7E-980A607A6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530" y="1488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3223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519;p33">
            <a:extLst>
              <a:ext uri="{FF2B5EF4-FFF2-40B4-BE49-F238E27FC236}">
                <a16:creationId xmlns:a16="http://schemas.microsoft.com/office/drawing/2014/main" id="{CA6C213F-E498-4F55-9417-79ED36BB5830}"/>
              </a:ext>
            </a:extLst>
          </p:cNvPr>
          <p:cNvSpPr txBox="1">
            <a:spLocks/>
          </p:cNvSpPr>
          <p:nvPr/>
        </p:nvSpPr>
        <p:spPr>
          <a:xfrm>
            <a:off x="1414152" y="16775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Types of hacker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DC2CA5D-48E2-42BD-BCE0-2E13A2F1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16" y="1325483"/>
            <a:ext cx="6600297" cy="24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959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1884640" y="28796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Why Linux?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701;p36">
            <a:extLst>
              <a:ext uri="{FF2B5EF4-FFF2-40B4-BE49-F238E27FC236}">
                <a16:creationId xmlns:a16="http://schemas.microsoft.com/office/drawing/2014/main" id="{A9E00815-7839-4FE0-9A7D-F41C4C8A95E4}"/>
              </a:ext>
            </a:extLst>
          </p:cNvPr>
          <p:cNvGrpSpPr/>
          <p:nvPr/>
        </p:nvGrpSpPr>
        <p:grpSpPr>
          <a:xfrm>
            <a:off x="591909" y="1202721"/>
            <a:ext cx="3843206" cy="2738058"/>
            <a:chOff x="-80975" y="268100"/>
            <a:chExt cx="7462425" cy="5175450"/>
          </a:xfrm>
        </p:grpSpPr>
        <p:sp>
          <p:nvSpPr>
            <p:cNvPr id="11" name="Google Shape;702;p36">
              <a:extLst>
                <a:ext uri="{FF2B5EF4-FFF2-40B4-BE49-F238E27FC236}">
                  <a16:creationId xmlns:a16="http://schemas.microsoft.com/office/drawing/2014/main" id="{DA7B3E6A-815B-4FC5-A6DE-BEA5F655ED63}"/>
                </a:ext>
              </a:extLst>
            </p:cNvPr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3;p36">
              <a:extLst>
                <a:ext uri="{FF2B5EF4-FFF2-40B4-BE49-F238E27FC236}">
                  <a16:creationId xmlns:a16="http://schemas.microsoft.com/office/drawing/2014/main" id="{15106ABA-F8EF-49F4-8D2E-16BD8D217D68}"/>
                </a:ext>
              </a:extLst>
            </p:cNvPr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4;p36">
              <a:extLst>
                <a:ext uri="{FF2B5EF4-FFF2-40B4-BE49-F238E27FC236}">
                  <a16:creationId xmlns:a16="http://schemas.microsoft.com/office/drawing/2014/main" id="{371FC924-BAE9-49BB-B195-4D87BBF09F06}"/>
                </a:ext>
              </a:extLst>
            </p:cNvPr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5;p36">
              <a:extLst>
                <a:ext uri="{FF2B5EF4-FFF2-40B4-BE49-F238E27FC236}">
                  <a16:creationId xmlns:a16="http://schemas.microsoft.com/office/drawing/2014/main" id="{8CE57C67-E17F-4684-8EB3-4A4513075C13}"/>
                </a:ext>
              </a:extLst>
            </p:cNvPr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6;p36">
              <a:extLst>
                <a:ext uri="{FF2B5EF4-FFF2-40B4-BE49-F238E27FC236}">
                  <a16:creationId xmlns:a16="http://schemas.microsoft.com/office/drawing/2014/main" id="{A94E2C7E-A4F4-4D76-BF8F-AF2FC3B745E6}"/>
                </a:ext>
              </a:extLst>
            </p:cNvPr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7;p36">
              <a:extLst>
                <a:ext uri="{FF2B5EF4-FFF2-40B4-BE49-F238E27FC236}">
                  <a16:creationId xmlns:a16="http://schemas.microsoft.com/office/drawing/2014/main" id="{21CDD319-A3AF-41F3-B2C8-3375747E2F6A}"/>
                </a:ext>
              </a:extLst>
            </p:cNvPr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8;p36">
              <a:extLst>
                <a:ext uri="{FF2B5EF4-FFF2-40B4-BE49-F238E27FC236}">
                  <a16:creationId xmlns:a16="http://schemas.microsoft.com/office/drawing/2014/main" id="{8DFCC93A-8408-4D5A-91B0-CE388B27E062}"/>
                </a:ext>
              </a:extLst>
            </p:cNvPr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9;p36">
              <a:extLst>
                <a:ext uri="{FF2B5EF4-FFF2-40B4-BE49-F238E27FC236}">
                  <a16:creationId xmlns:a16="http://schemas.microsoft.com/office/drawing/2014/main" id="{57A716CE-1B23-42CC-A178-86B6457C0C29}"/>
                </a:ext>
              </a:extLst>
            </p:cNvPr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0;p36">
              <a:extLst>
                <a:ext uri="{FF2B5EF4-FFF2-40B4-BE49-F238E27FC236}">
                  <a16:creationId xmlns:a16="http://schemas.microsoft.com/office/drawing/2014/main" id="{62D9D77A-80E7-4B75-8B8C-D08D6B667EC5}"/>
                </a:ext>
              </a:extLst>
            </p:cNvPr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1;p36">
              <a:extLst>
                <a:ext uri="{FF2B5EF4-FFF2-40B4-BE49-F238E27FC236}">
                  <a16:creationId xmlns:a16="http://schemas.microsoft.com/office/drawing/2014/main" id="{064A4327-6BE5-49B4-AB7C-321084C49C1B}"/>
                </a:ext>
              </a:extLst>
            </p:cNvPr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2;p36">
              <a:extLst>
                <a:ext uri="{FF2B5EF4-FFF2-40B4-BE49-F238E27FC236}">
                  <a16:creationId xmlns:a16="http://schemas.microsoft.com/office/drawing/2014/main" id="{87639185-40B0-43B0-AC6F-7F9107B7F36E}"/>
                </a:ext>
              </a:extLst>
            </p:cNvPr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3;p36">
              <a:extLst>
                <a:ext uri="{FF2B5EF4-FFF2-40B4-BE49-F238E27FC236}">
                  <a16:creationId xmlns:a16="http://schemas.microsoft.com/office/drawing/2014/main" id="{3CDD0EA0-9AEA-4740-802A-340E8118645F}"/>
                </a:ext>
              </a:extLst>
            </p:cNvPr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4;p36">
              <a:extLst>
                <a:ext uri="{FF2B5EF4-FFF2-40B4-BE49-F238E27FC236}">
                  <a16:creationId xmlns:a16="http://schemas.microsoft.com/office/drawing/2014/main" id="{8B63F8C5-27A9-498A-8C81-39D701C6011B}"/>
                </a:ext>
              </a:extLst>
            </p:cNvPr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5;p36">
              <a:extLst>
                <a:ext uri="{FF2B5EF4-FFF2-40B4-BE49-F238E27FC236}">
                  <a16:creationId xmlns:a16="http://schemas.microsoft.com/office/drawing/2014/main" id="{233DC13F-A407-4B22-BCBF-AB6B0E65B9E6}"/>
                </a:ext>
              </a:extLst>
            </p:cNvPr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6;p36">
              <a:extLst>
                <a:ext uri="{FF2B5EF4-FFF2-40B4-BE49-F238E27FC236}">
                  <a16:creationId xmlns:a16="http://schemas.microsoft.com/office/drawing/2014/main" id="{F951FFF4-038E-48C9-97AC-0EF42399A1FE}"/>
                </a:ext>
              </a:extLst>
            </p:cNvPr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7;p36">
              <a:extLst>
                <a:ext uri="{FF2B5EF4-FFF2-40B4-BE49-F238E27FC236}">
                  <a16:creationId xmlns:a16="http://schemas.microsoft.com/office/drawing/2014/main" id="{9AAC005E-2DC4-44A8-8F17-5CB57DEF5768}"/>
                </a:ext>
              </a:extLst>
            </p:cNvPr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18;p36">
              <a:extLst>
                <a:ext uri="{FF2B5EF4-FFF2-40B4-BE49-F238E27FC236}">
                  <a16:creationId xmlns:a16="http://schemas.microsoft.com/office/drawing/2014/main" id="{D5784D23-839E-4FB5-AE1D-A327BE3B1F3D}"/>
                </a:ext>
              </a:extLst>
            </p:cNvPr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9;p36">
              <a:extLst>
                <a:ext uri="{FF2B5EF4-FFF2-40B4-BE49-F238E27FC236}">
                  <a16:creationId xmlns:a16="http://schemas.microsoft.com/office/drawing/2014/main" id="{33ABE072-8E3D-4F5B-8E11-F17C8C9C968E}"/>
                </a:ext>
              </a:extLst>
            </p:cNvPr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;p36">
              <a:extLst>
                <a:ext uri="{FF2B5EF4-FFF2-40B4-BE49-F238E27FC236}">
                  <a16:creationId xmlns:a16="http://schemas.microsoft.com/office/drawing/2014/main" id="{1F55A014-9761-4763-9BD7-C50E0E81A139}"/>
                </a:ext>
              </a:extLst>
            </p:cNvPr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1;p36">
              <a:extLst>
                <a:ext uri="{FF2B5EF4-FFF2-40B4-BE49-F238E27FC236}">
                  <a16:creationId xmlns:a16="http://schemas.microsoft.com/office/drawing/2014/main" id="{A2468D29-CB54-4FAA-9BA2-F8FA142668BC}"/>
                </a:ext>
              </a:extLst>
            </p:cNvPr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2;p36">
              <a:extLst>
                <a:ext uri="{FF2B5EF4-FFF2-40B4-BE49-F238E27FC236}">
                  <a16:creationId xmlns:a16="http://schemas.microsoft.com/office/drawing/2014/main" id="{33C1B214-32E1-4427-8286-30745EE763CC}"/>
                </a:ext>
              </a:extLst>
            </p:cNvPr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3;p36">
              <a:extLst>
                <a:ext uri="{FF2B5EF4-FFF2-40B4-BE49-F238E27FC236}">
                  <a16:creationId xmlns:a16="http://schemas.microsoft.com/office/drawing/2014/main" id="{E2008EF6-D206-47CB-B67D-98872A136FC6}"/>
                </a:ext>
              </a:extLst>
            </p:cNvPr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4;p36">
              <a:extLst>
                <a:ext uri="{FF2B5EF4-FFF2-40B4-BE49-F238E27FC236}">
                  <a16:creationId xmlns:a16="http://schemas.microsoft.com/office/drawing/2014/main" id="{0DACE7C9-74FA-49EA-92A7-BFB1285EB427}"/>
                </a:ext>
              </a:extLst>
            </p:cNvPr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5;p36">
              <a:extLst>
                <a:ext uri="{FF2B5EF4-FFF2-40B4-BE49-F238E27FC236}">
                  <a16:creationId xmlns:a16="http://schemas.microsoft.com/office/drawing/2014/main" id="{EFAB13BD-371B-45D5-9C9B-3F55CB1C19CC}"/>
                </a:ext>
              </a:extLst>
            </p:cNvPr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6;p36">
              <a:extLst>
                <a:ext uri="{FF2B5EF4-FFF2-40B4-BE49-F238E27FC236}">
                  <a16:creationId xmlns:a16="http://schemas.microsoft.com/office/drawing/2014/main" id="{A394318F-92E7-4F14-A279-BC537C01020E}"/>
                </a:ext>
              </a:extLst>
            </p:cNvPr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7;p36">
              <a:extLst>
                <a:ext uri="{FF2B5EF4-FFF2-40B4-BE49-F238E27FC236}">
                  <a16:creationId xmlns:a16="http://schemas.microsoft.com/office/drawing/2014/main" id="{EBB4944A-7411-47D7-B2B2-1D88EDE3F169}"/>
                </a:ext>
              </a:extLst>
            </p:cNvPr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8;p36">
              <a:extLst>
                <a:ext uri="{FF2B5EF4-FFF2-40B4-BE49-F238E27FC236}">
                  <a16:creationId xmlns:a16="http://schemas.microsoft.com/office/drawing/2014/main" id="{4A5D789A-40A8-4397-8424-396450C2B715}"/>
                </a:ext>
              </a:extLst>
            </p:cNvPr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9;p36">
              <a:extLst>
                <a:ext uri="{FF2B5EF4-FFF2-40B4-BE49-F238E27FC236}">
                  <a16:creationId xmlns:a16="http://schemas.microsoft.com/office/drawing/2014/main" id="{E4704960-AE8A-4FB1-B59E-3A46531A18D8}"/>
                </a:ext>
              </a:extLst>
            </p:cNvPr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0;p36">
              <a:extLst>
                <a:ext uri="{FF2B5EF4-FFF2-40B4-BE49-F238E27FC236}">
                  <a16:creationId xmlns:a16="http://schemas.microsoft.com/office/drawing/2014/main" id="{FDB6753A-03CF-4889-8C4E-0CA1E4B652BF}"/>
                </a:ext>
              </a:extLst>
            </p:cNvPr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1;p36">
              <a:extLst>
                <a:ext uri="{FF2B5EF4-FFF2-40B4-BE49-F238E27FC236}">
                  <a16:creationId xmlns:a16="http://schemas.microsoft.com/office/drawing/2014/main" id="{0631EBDD-B0A2-47AF-85F1-3F9D69787E2A}"/>
                </a:ext>
              </a:extLst>
            </p:cNvPr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2;p36">
              <a:extLst>
                <a:ext uri="{FF2B5EF4-FFF2-40B4-BE49-F238E27FC236}">
                  <a16:creationId xmlns:a16="http://schemas.microsoft.com/office/drawing/2014/main" id="{B361E516-C2BF-48CE-9C47-828728B9BF82}"/>
                </a:ext>
              </a:extLst>
            </p:cNvPr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3;p36">
              <a:extLst>
                <a:ext uri="{FF2B5EF4-FFF2-40B4-BE49-F238E27FC236}">
                  <a16:creationId xmlns:a16="http://schemas.microsoft.com/office/drawing/2014/main" id="{2C9D779F-CA2A-42FC-A43B-D20DD47FFCE6}"/>
                </a:ext>
              </a:extLst>
            </p:cNvPr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34;p36">
              <a:extLst>
                <a:ext uri="{FF2B5EF4-FFF2-40B4-BE49-F238E27FC236}">
                  <a16:creationId xmlns:a16="http://schemas.microsoft.com/office/drawing/2014/main" id="{7C33890B-9910-4151-9251-0A687D332CB7}"/>
                </a:ext>
              </a:extLst>
            </p:cNvPr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35;p36">
              <a:extLst>
                <a:ext uri="{FF2B5EF4-FFF2-40B4-BE49-F238E27FC236}">
                  <a16:creationId xmlns:a16="http://schemas.microsoft.com/office/drawing/2014/main" id="{48EA21E1-E2B5-40CD-9C6A-025AEAB5D67D}"/>
                </a:ext>
              </a:extLst>
            </p:cNvPr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36;p36">
              <a:extLst>
                <a:ext uri="{FF2B5EF4-FFF2-40B4-BE49-F238E27FC236}">
                  <a16:creationId xmlns:a16="http://schemas.microsoft.com/office/drawing/2014/main" id="{379758D7-07BC-4406-97F4-A30F7DEB0DE3}"/>
                </a:ext>
              </a:extLst>
            </p:cNvPr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37;p36">
              <a:extLst>
                <a:ext uri="{FF2B5EF4-FFF2-40B4-BE49-F238E27FC236}">
                  <a16:creationId xmlns:a16="http://schemas.microsoft.com/office/drawing/2014/main" id="{FDB9E305-000B-49C2-A6C1-7E456C4113CE}"/>
                </a:ext>
              </a:extLst>
            </p:cNvPr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38;p36">
              <a:extLst>
                <a:ext uri="{FF2B5EF4-FFF2-40B4-BE49-F238E27FC236}">
                  <a16:creationId xmlns:a16="http://schemas.microsoft.com/office/drawing/2014/main" id="{87B1C478-61B6-46CF-AEB4-EEDF6C9EEFCC}"/>
                </a:ext>
              </a:extLst>
            </p:cNvPr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9;p36">
              <a:extLst>
                <a:ext uri="{FF2B5EF4-FFF2-40B4-BE49-F238E27FC236}">
                  <a16:creationId xmlns:a16="http://schemas.microsoft.com/office/drawing/2014/main" id="{A419E054-D95E-4A2F-A3A2-14CA3D85A639}"/>
                </a:ext>
              </a:extLst>
            </p:cNvPr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40;p36">
              <a:extLst>
                <a:ext uri="{FF2B5EF4-FFF2-40B4-BE49-F238E27FC236}">
                  <a16:creationId xmlns:a16="http://schemas.microsoft.com/office/drawing/2014/main" id="{4234BD79-E4FC-486A-95D0-4BD3937C304A}"/>
                </a:ext>
              </a:extLst>
            </p:cNvPr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41;p36">
              <a:extLst>
                <a:ext uri="{FF2B5EF4-FFF2-40B4-BE49-F238E27FC236}">
                  <a16:creationId xmlns:a16="http://schemas.microsoft.com/office/drawing/2014/main" id="{3304D2BC-5011-4726-A601-BF662A80BE72}"/>
                </a:ext>
              </a:extLst>
            </p:cNvPr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2;p36">
              <a:extLst>
                <a:ext uri="{FF2B5EF4-FFF2-40B4-BE49-F238E27FC236}">
                  <a16:creationId xmlns:a16="http://schemas.microsoft.com/office/drawing/2014/main" id="{3653A704-BB41-4BB9-8651-43A718B9E589}"/>
                </a:ext>
              </a:extLst>
            </p:cNvPr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3;p36">
              <a:extLst>
                <a:ext uri="{FF2B5EF4-FFF2-40B4-BE49-F238E27FC236}">
                  <a16:creationId xmlns:a16="http://schemas.microsoft.com/office/drawing/2014/main" id="{4F5DE876-007F-47A6-A852-FD7A2339F488}"/>
                </a:ext>
              </a:extLst>
            </p:cNvPr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44;p36">
              <a:extLst>
                <a:ext uri="{FF2B5EF4-FFF2-40B4-BE49-F238E27FC236}">
                  <a16:creationId xmlns:a16="http://schemas.microsoft.com/office/drawing/2014/main" id="{E7A246B1-B2D4-4EA8-AB62-B145C7398911}"/>
                </a:ext>
              </a:extLst>
            </p:cNvPr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45;p36">
              <a:extLst>
                <a:ext uri="{FF2B5EF4-FFF2-40B4-BE49-F238E27FC236}">
                  <a16:creationId xmlns:a16="http://schemas.microsoft.com/office/drawing/2014/main" id="{C548F621-D82A-4824-9DB6-EDE0D2A74039}"/>
                </a:ext>
              </a:extLst>
            </p:cNvPr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46;p36">
              <a:extLst>
                <a:ext uri="{FF2B5EF4-FFF2-40B4-BE49-F238E27FC236}">
                  <a16:creationId xmlns:a16="http://schemas.microsoft.com/office/drawing/2014/main" id="{7EA88ED5-7DB1-4470-9248-F2BEC18439E7}"/>
                </a:ext>
              </a:extLst>
            </p:cNvPr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47;p36">
              <a:extLst>
                <a:ext uri="{FF2B5EF4-FFF2-40B4-BE49-F238E27FC236}">
                  <a16:creationId xmlns:a16="http://schemas.microsoft.com/office/drawing/2014/main" id="{E11E416F-D097-4417-9A7D-6266E472A613}"/>
                </a:ext>
              </a:extLst>
            </p:cNvPr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48;p36">
              <a:extLst>
                <a:ext uri="{FF2B5EF4-FFF2-40B4-BE49-F238E27FC236}">
                  <a16:creationId xmlns:a16="http://schemas.microsoft.com/office/drawing/2014/main" id="{2B9004DC-47BB-4073-BC27-0ABFA51A8BEF}"/>
                </a:ext>
              </a:extLst>
            </p:cNvPr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49;p36">
              <a:extLst>
                <a:ext uri="{FF2B5EF4-FFF2-40B4-BE49-F238E27FC236}">
                  <a16:creationId xmlns:a16="http://schemas.microsoft.com/office/drawing/2014/main" id="{75E0833E-1E0B-4AE2-82C1-C8F313CE6C36}"/>
                </a:ext>
              </a:extLst>
            </p:cNvPr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0;p36">
              <a:extLst>
                <a:ext uri="{FF2B5EF4-FFF2-40B4-BE49-F238E27FC236}">
                  <a16:creationId xmlns:a16="http://schemas.microsoft.com/office/drawing/2014/main" id="{86F4FBA3-070E-4F15-95B7-39268A3D1624}"/>
                </a:ext>
              </a:extLst>
            </p:cNvPr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1;p36">
              <a:extLst>
                <a:ext uri="{FF2B5EF4-FFF2-40B4-BE49-F238E27FC236}">
                  <a16:creationId xmlns:a16="http://schemas.microsoft.com/office/drawing/2014/main" id="{74ED854C-9567-478F-B383-A9B72E1FF2FD}"/>
                </a:ext>
              </a:extLst>
            </p:cNvPr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2;p36">
              <a:extLst>
                <a:ext uri="{FF2B5EF4-FFF2-40B4-BE49-F238E27FC236}">
                  <a16:creationId xmlns:a16="http://schemas.microsoft.com/office/drawing/2014/main" id="{10A281E4-038F-45B1-AA97-5AAB2F95A319}"/>
                </a:ext>
              </a:extLst>
            </p:cNvPr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3;p36">
              <a:extLst>
                <a:ext uri="{FF2B5EF4-FFF2-40B4-BE49-F238E27FC236}">
                  <a16:creationId xmlns:a16="http://schemas.microsoft.com/office/drawing/2014/main" id="{51F48F29-46B0-4CFA-A48D-E171A8ACF583}"/>
                </a:ext>
              </a:extLst>
            </p:cNvPr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54;p36">
              <a:extLst>
                <a:ext uri="{FF2B5EF4-FFF2-40B4-BE49-F238E27FC236}">
                  <a16:creationId xmlns:a16="http://schemas.microsoft.com/office/drawing/2014/main" id="{81865A82-9A59-4AEA-9F79-01386BF20F29}"/>
                </a:ext>
              </a:extLst>
            </p:cNvPr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5;p36">
              <a:extLst>
                <a:ext uri="{FF2B5EF4-FFF2-40B4-BE49-F238E27FC236}">
                  <a16:creationId xmlns:a16="http://schemas.microsoft.com/office/drawing/2014/main" id="{52F4ECC8-F4DF-490C-B2DC-7AFB6739445D}"/>
                </a:ext>
              </a:extLst>
            </p:cNvPr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6;p36">
              <a:extLst>
                <a:ext uri="{FF2B5EF4-FFF2-40B4-BE49-F238E27FC236}">
                  <a16:creationId xmlns:a16="http://schemas.microsoft.com/office/drawing/2014/main" id="{D27BB5D2-9B3D-4212-836D-0280E0C53DFD}"/>
                </a:ext>
              </a:extLst>
            </p:cNvPr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7;p36">
              <a:extLst>
                <a:ext uri="{FF2B5EF4-FFF2-40B4-BE49-F238E27FC236}">
                  <a16:creationId xmlns:a16="http://schemas.microsoft.com/office/drawing/2014/main" id="{CC307D18-9B28-4434-95A7-352150E1C384}"/>
                </a:ext>
              </a:extLst>
            </p:cNvPr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;p36">
              <a:extLst>
                <a:ext uri="{FF2B5EF4-FFF2-40B4-BE49-F238E27FC236}">
                  <a16:creationId xmlns:a16="http://schemas.microsoft.com/office/drawing/2014/main" id="{77C8F835-8F84-4813-A299-730D6DFC0732}"/>
                </a:ext>
              </a:extLst>
            </p:cNvPr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9;p36">
              <a:extLst>
                <a:ext uri="{FF2B5EF4-FFF2-40B4-BE49-F238E27FC236}">
                  <a16:creationId xmlns:a16="http://schemas.microsoft.com/office/drawing/2014/main" id="{958464F4-DBCB-4151-BFF5-8CF0B4928055}"/>
                </a:ext>
              </a:extLst>
            </p:cNvPr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60;p36">
              <a:extLst>
                <a:ext uri="{FF2B5EF4-FFF2-40B4-BE49-F238E27FC236}">
                  <a16:creationId xmlns:a16="http://schemas.microsoft.com/office/drawing/2014/main" id="{224CCD6D-7D2F-4F9B-85E7-818788AF41D9}"/>
                </a:ext>
              </a:extLst>
            </p:cNvPr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1;p36">
              <a:extLst>
                <a:ext uri="{FF2B5EF4-FFF2-40B4-BE49-F238E27FC236}">
                  <a16:creationId xmlns:a16="http://schemas.microsoft.com/office/drawing/2014/main" id="{FD511037-CA7B-4D2F-BE22-9C8BC8BD313D}"/>
                </a:ext>
              </a:extLst>
            </p:cNvPr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62;p36">
              <a:extLst>
                <a:ext uri="{FF2B5EF4-FFF2-40B4-BE49-F238E27FC236}">
                  <a16:creationId xmlns:a16="http://schemas.microsoft.com/office/drawing/2014/main" id="{FA26804E-EEBB-4932-BE3A-B5F6B03C8844}"/>
                </a:ext>
              </a:extLst>
            </p:cNvPr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3;p36">
              <a:extLst>
                <a:ext uri="{FF2B5EF4-FFF2-40B4-BE49-F238E27FC236}">
                  <a16:creationId xmlns:a16="http://schemas.microsoft.com/office/drawing/2014/main" id="{180D540C-4702-48F9-AB43-FC94FBA6A982}"/>
                </a:ext>
              </a:extLst>
            </p:cNvPr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64;p36">
              <a:extLst>
                <a:ext uri="{FF2B5EF4-FFF2-40B4-BE49-F238E27FC236}">
                  <a16:creationId xmlns:a16="http://schemas.microsoft.com/office/drawing/2014/main" id="{E7F295A5-A4B9-4810-9205-0829D8F12ABF}"/>
                </a:ext>
              </a:extLst>
            </p:cNvPr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65;p36">
              <a:extLst>
                <a:ext uri="{FF2B5EF4-FFF2-40B4-BE49-F238E27FC236}">
                  <a16:creationId xmlns:a16="http://schemas.microsoft.com/office/drawing/2014/main" id="{ECF558F5-60DD-4B8A-BE74-FEA0860893E8}"/>
                </a:ext>
              </a:extLst>
            </p:cNvPr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6;p36">
              <a:extLst>
                <a:ext uri="{FF2B5EF4-FFF2-40B4-BE49-F238E27FC236}">
                  <a16:creationId xmlns:a16="http://schemas.microsoft.com/office/drawing/2014/main" id="{FB4EF2DB-EA8C-4B02-A08D-BDE2963695B5}"/>
                </a:ext>
              </a:extLst>
            </p:cNvPr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7;p36">
              <a:extLst>
                <a:ext uri="{FF2B5EF4-FFF2-40B4-BE49-F238E27FC236}">
                  <a16:creationId xmlns:a16="http://schemas.microsoft.com/office/drawing/2014/main" id="{932EC133-A612-4581-AEEB-DD1ED7D478CA}"/>
                </a:ext>
              </a:extLst>
            </p:cNvPr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68;p36">
              <a:extLst>
                <a:ext uri="{FF2B5EF4-FFF2-40B4-BE49-F238E27FC236}">
                  <a16:creationId xmlns:a16="http://schemas.microsoft.com/office/drawing/2014/main" id="{7825F1CD-B2BC-47E5-95FF-737FDD83FE1B}"/>
                </a:ext>
              </a:extLst>
            </p:cNvPr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69;p36">
              <a:extLst>
                <a:ext uri="{FF2B5EF4-FFF2-40B4-BE49-F238E27FC236}">
                  <a16:creationId xmlns:a16="http://schemas.microsoft.com/office/drawing/2014/main" id="{1E853906-2123-4155-9F76-C920CF31B763}"/>
                </a:ext>
              </a:extLst>
            </p:cNvPr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70;p36">
              <a:extLst>
                <a:ext uri="{FF2B5EF4-FFF2-40B4-BE49-F238E27FC236}">
                  <a16:creationId xmlns:a16="http://schemas.microsoft.com/office/drawing/2014/main" id="{EDE54D85-2980-48D2-B890-EF04E06603FE}"/>
                </a:ext>
              </a:extLst>
            </p:cNvPr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1;p36">
              <a:extLst>
                <a:ext uri="{FF2B5EF4-FFF2-40B4-BE49-F238E27FC236}">
                  <a16:creationId xmlns:a16="http://schemas.microsoft.com/office/drawing/2014/main" id="{B7DDED6B-4A66-4163-84E9-0269286A1479}"/>
                </a:ext>
              </a:extLst>
            </p:cNvPr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72;p36">
              <a:extLst>
                <a:ext uri="{FF2B5EF4-FFF2-40B4-BE49-F238E27FC236}">
                  <a16:creationId xmlns:a16="http://schemas.microsoft.com/office/drawing/2014/main" id="{FD8CAF03-A800-4771-97FB-5C20745CB8A1}"/>
                </a:ext>
              </a:extLst>
            </p:cNvPr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73;p36">
              <a:extLst>
                <a:ext uri="{FF2B5EF4-FFF2-40B4-BE49-F238E27FC236}">
                  <a16:creationId xmlns:a16="http://schemas.microsoft.com/office/drawing/2014/main" id="{9635DB00-0EBD-431E-9A58-DE3CAA35FA47}"/>
                </a:ext>
              </a:extLst>
            </p:cNvPr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74;p36">
              <a:extLst>
                <a:ext uri="{FF2B5EF4-FFF2-40B4-BE49-F238E27FC236}">
                  <a16:creationId xmlns:a16="http://schemas.microsoft.com/office/drawing/2014/main" id="{3943CE10-6070-4AF5-AA7F-A99F62040768}"/>
                </a:ext>
              </a:extLst>
            </p:cNvPr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75;p36">
              <a:extLst>
                <a:ext uri="{FF2B5EF4-FFF2-40B4-BE49-F238E27FC236}">
                  <a16:creationId xmlns:a16="http://schemas.microsoft.com/office/drawing/2014/main" id="{0AB3FBE1-71F4-43AD-A87F-5D27A9ED358D}"/>
                </a:ext>
              </a:extLst>
            </p:cNvPr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76;p36">
              <a:extLst>
                <a:ext uri="{FF2B5EF4-FFF2-40B4-BE49-F238E27FC236}">
                  <a16:creationId xmlns:a16="http://schemas.microsoft.com/office/drawing/2014/main" id="{37FA4CB9-6081-4FE0-9341-DC45AE482DB8}"/>
                </a:ext>
              </a:extLst>
            </p:cNvPr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7;p36">
              <a:extLst>
                <a:ext uri="{FF2B5EF4-FFF2-40B4-BE49-F238E27FC236}">
                  <a16:creationId xmlns:a16="http://schemas.microsoft.com/office/drawing/2014/main" id="{E936908C-8418-4804-AACB-520BE172AC34}"/>
                </a:ext>
              </a:extLst>
            </p:cNvPr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8;p36">
              <a:extLst>
                <a:ext uri="{FF2B5EF4-FFF2-40B4-BE49-F238E27FC236}">
                  <a16:creationId xmlns:a16="http://schemas.microsoft.com/office/drawing/2014/main" id="{140AEC76-C1F0-4661-872E-8A56A5103565}"/>
                </a:ext>
              </a:extLst>
            </p:cNvPr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9;p36">
              <a:extLst>
                <a:ext uri="{FF2B5EF4-FFF2-40B4-BE49-F238E27FC236}">
                  <a16:creationId xmlns:a16="http://schemas.microsoft.com/office/drawing/2014/main" id="{CB2F5ED1-7DFF-4040-8620-BC316748616C}"/>
                </a:ext>
              </a:extLst>
            </p:cNvPr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80;p36">
              <a:extLst>
                <a:ext uri="{FF2B5EF4-FFF2-40B4-BE49-F238E27FC236}">
                  <a16:creationId xmlns:a16="http://schemas.microsoft.com/office/drawing/2014/main" id="{FC7F6D84-6296-4A3C-B00B-529F42893F1D}"/>
                </a:ext>
              </a:extLst>
            </p:cNvPr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81;p36">
              <a:extLst>
                <a:ext uri="{FF2B5EF4-FFF2-40B4-BE49-F238E27FC236}">
                  <a16:creationId xmlns:a16="http://schemas.microsoft.com/office/drawing/2014/main" id="{2244F192-2A68-4AB2-8F7D-16E6FBFA57D4}"/>
                </a:ext>
              </a:extLst>
            </p:cNvPr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2;p36">
              <a:extLst>
                <a:ext uri="{FF2B5EF4-FFF2-40B4-BE49-F238E27FC236}">
                  <a16:creationId xmlns:a16="http://schemas.microsoft.com/office/drawing/2014/main" id="{922FF9D6-4F5B-410D-B966-6161D513F3AF}"/>
                </a:ext>
              </a:extLst>
            </p:cNvPr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83;p36">
              <a:extLst>
                <a:ext uri="{FF2B5EF4-FFF2-40B4-BE49-F238E27FC236}">
                  <a16:creationId xmlns:a16="http://schemas.microsoft.com/office/drawing/2014/main" id="{A938A414-4ED1-4D8B-8846-C5AE6891C4C2}"/>
                </a:ext>
              </a:extLst>
            </p:cNvPr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84;p36">
              <a:extLst>
                <a:ext uri="{FF2B5EF4-FFF2-40B4-BE49-F238E27FC236}">
                  <a16:creationId xmlns:a16="http://schemas.microsoft.com/office/drawing/2014/main" id="{76E1F759-2FD3-4C1C-8BE0-89FF7A90FBBC}"/>
                </a:ext>
              </a:extLst>
            </p:cNvPr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85;p36">
              <a:extLst>
                <a:ext uri="{FF2B5EF4-FFF2-40B4-BE49-F238E27FC236}">
                  <a16:creationId xmlns:a16="http://schemas.microsoft.com/office/drawing/2014/main" id="{9062CF98-2D06-4621-9BDF-EBFB0DF4ED69}"/>
                </a:ext>
              </a:extLst>
            </p:cNvPr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86;p36">
              <a:extLst>
                <a:ext uri="{FF2B5EF4-FFF2-40B4-BE49-F238E27FC236}">
                  <a16:creationId xmlns:a16="http://schemas.microsoft.com/office/drawing/2014/main" id="{D24B735C-1A65-4D14-A880-A87AEC836E7E}"/>
                </a:ext>
              </a:extLst>
            </p:cNvPr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87;p36">
              <a:extLst>
                <a:ext uri="{FF2B5EF4-FFF2-40B4-BE49-F238E27FC236}">
                  <a16:creationId xmlns:a16="http://schemas.microsoft.com/office/drawing/2014/main" id="{2960ADB0-D947-4FB0-B268-49639E4ED455}"/>
                </a:ext>
              </a:extLst>
            </p:cNvPr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88;p36">
              <a:extLst>
                <a:ext uri="{FF2B5EF4-FFF2-40B4-BE49-F238E27FC236}">
                  <a16:creationId xmlns:a16="http://schemas.microsoft.com/office/drawing/2014/main" id="{0F5B2A1B-0F6B-4309-A501-08FC353BDC57}"/>
                </a:ext>
              </a:extLst>
            </p:cNvPr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89;p36">
              <a:extLst>
                <a:ext uri="{FF2B5EF4-FFF2-40B4-BE49-F238E27FC236}">
                  <a16:creationId xmlns:a16="http://schemas.microsoft.com/office/drawing/2014/main" id="{F9EDA08C-DD8E-40BA-94E5-25D255248D60}"/>
                </a:ext>
              </a:extLst>
            </p:cNvPr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90;p36">
              <a:extLst>
                <a:ext uri="{FF2B5EF4-FFF2-40B4-BE49-F238E27FC236}">
                  <a16:creationId xmlns:a16="http://schemas.microsoft.com/office/drawing/2014/main" id="{E897FB14-8A30-4680-9FF9-2C9633DCCAD3}"/>
                </a:ext>
              </a:extLst>
            </p:cNvPr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1;p36">
              <a:extLst>
                <a:ext uri="{FF2B5EF4-FFF2-40B4-BE49-F238E27FC236}">
                  <a16:creationId xmlns:a16="http://schemas.microsoft.com/office/drawing/2014/main" id="{F4EFDF7D-9659-45CE-A43D-465A3AF7AF95}"/>
                </a:ext>
              </a:extLst>
            </p:cNvPr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3;p36">
              <a:extLst>
                <a:ext uri="{FF2B5EF4-FFF2-40B4-BE49-F238E27FC236}">
                  <a16:creationId xmlns:a16="http://schemas.microsoft.com/office/drawing/2014/main" id="{83EB6506-DC78-49EB-9054-A1DB8FB23F6D}"/>
                </a:ext>
              </a:extLst>
            </p:cNvPr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94;p36">
              <a:extLst>
                <a:ext uri="{FF2B5EF4-FFF2-40B4-BE49-F238E27FC236}">
                  <a16:creationId xmlns:a16="http://schemas.microsoft.com/office/drawing/2014/main" id="{37F17963-306B-4D5B-A628-B92ACB98D23B}"/>
                </a:ext>
              </a:extLst>
            </p:cNvPr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95;p36">
              <a:extLst>
                <a:ext uri="{FF2B5EF4-FFF2-40B4-BE49-F238E27FC236}">
                  <a16:creationId xmlns:a16="http://schemas.microsoft.com/office/drawing/2014/main" id="{7547C722-4E7F-4E90-8B72-566CED126909}"/>
                </a:ext>
              </a:extLst>
            </p:cNvPr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96;p36">
              <a:extLst>
                <a:ext uri="{FF2B5EF4-FFF2-40B4-BE49-F238E27FC236}">
                  <a16:creationId xmlns:a16="http://schemas.microsoft.com/office/drawing/2014/main" id="{1361496A-600F-4849-A4FD-D3420D5F325E}"/>
                </a:ext>
              </a:extLst>
            </p:cNvPr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97;p36">
              <a:extLst>
                <a:ext uri="{FF2B5EF4-FFF2-40B4-BE49-F238E27FC236}">
                  <a16:creationId xmlns:a16="http://schemas.microsoft.com/office/drawing/2014/main" id="{B70AEBEA-D447-471B-8915-C57A5BBF456B}"/>
                </a:ext>
              </a:extLst>
            </p:cNvPr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98;p36">
              <a:extLst>
                <a:ext uri="{FF2B5EF4-FFF2-40B4-BE49-F238E27FC236}">
                  <a16:creationId xmlns:a16="http://schemas.microsoft.com/office/drawing/2014/main" id="{51952217-E76C-40F1-A7BE-95D5720010AB}"/>
                </a:ext>
              </a:extLst>
            </p:cNvPr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99;p36">
              <a:extLst>
                <a:ext uri="{FF2B5EF4-FFF2-40B4-BE49-F238E27FC236}">
                  <a16:creationId xmlns:a16="http://schemas.microsoft.com/office/drawing/2014/main" id="{2BF65012-3C21-4806-8328-41E4ACB0CF5B}"/>
                </a:ext>
              </a:extLst>
            </p:cNvPr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00;p36">
              <a:extLst>
                <a:ext uri="{FF2B5EF4-FFF2-40B4-BE49-F238E27FC236}">
                  <a16:creationId xmlns:a16="http://schemas.microsoft.com/office/drawing/2014/main" id="{B7CD5D53-6035-4A98-8527-BBB1D510CD2B}"/>
                </a:ext>
              </a:extLst>
            </p:cNvPr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01;p36">
              <a:extLst>
                <a:ext uri="{FF2B5EF4-FFF2-40B4-BE49-F238E27FC236}">
                  <a16:creationId xmlns:a16="http://schemas.microsoft.com/office/drawing/2014/main" id="{82DB1E27-AE1E-4913-B6D2-CD6EFA1DCD58}"/>
                </a:ext>
              </a:extLst>
            </p:cNvPr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02;p36">
              <a:extLst>
                <a:ext uri="{FF2B5EF4-FFF2-40B4-BE49-F238E27FC236}">
                  <a16:creationId xmlns:a16="http://schemas.microsoft.com/office/drawing/2014/main" id="{CD42F036-8B9E-4023-B895-6CB0914916F2}"/>
                </a:ext>
              </a:extLst>
            </p:cNvPr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03;p36">
              <a:extLst>
                <a:ext uri="{FF2B5EF4-FFF2-40B4-BE49-F238E27FC236}">
                  <a16:creationId xmlns:a16="http://schemas.microsoft.com/office/drawing/2014/main" id="{A7BD6108-19B8-4976-983C-20D40580BF06}"/>
                </a:ext>
              </a:extLst>
            </p:cNvPr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04;p36">
              <a:extLst>
                <a:ext uri="{FF2B5EF4-FFF2-40B4-BE49-F238E27FC236}">
                  <a16:creationId xmlns:a16="http://schemas.microsoft.com/office/drawing/2014/main" id="{8E2A12E4-2B50-47AE-B418-A2E39FB621BF}"/>
                </a:ext>
              </a:extLst>
            </p:cNvPr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05;p36">
              <a:extLst>
                <a:ext uri="{FF2B5EF4-FFF2-40B4-BE49-F238E27FC236}">
                  <a16:creationId xmlns:a16="http://schemas.microsoft.com/office/drawing/2014/main" id="{D124411A-4542-4BA2-83FD-1DD32E1BD35C}"/>
                </a:ext>
              </a:extLst>
            </p:cNvPr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06;p36">
              <a:extLst>
                <a:ext uri="{FF2B5EF4-FFF2-40B4-BE49-F238E27FC236}">
                  <a16:creationId xmlns:a16="http://schemas.microsoft.com/office/drawing/2014/main" id="{5F1AB893-FF92-4140-A4C5-C0E68054A7F9}"/>
                </a:ext>
              </a:extLst>
            </p:cNvPr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07;p36">
              <a:extLst>
                <a:ext uri="{FF2B5EF4-FFF2-40B4-BE49-F238E27FC236}">
                  <a16:creationId xmlns:a16="http://schemas.microsoft.com/office/drawing/2014/main" id="{A6C8BC41-7647-4E5F-A390-52B809CEC3AE}"/>
                </a:ext>
              </a:extLst>
            </p:cNvPr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08;p36">
              <a:extLst>
                <a:ext uri="{FF2B5EF4-FFF2-40B4-BE49-F238E27FC236}">
                  <a16:creationId xmlns:a16="http://schemas.microsoft.com/office/drawing/2014/main" id="{7183D08E-C7AA-4FD4-84F0-878EC72673D4}"/>
                </a:ext>
              </a:extLst>
            </p:cNvPr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09;p36">
              <a:extLst>
                <a:ext uri="{FF2B5EF4-FFF2-40B4-BE49-F238E27FC236}">
                  <a16:creationId xmlns:a16="http://schemas.microsoft.com/office/drawing/2014/main" id="{3C7D7AA6-4965-4C24-A49B-6E303FAE393C}"/>
                </a:ext>
              </a:extLst>
            </p:cNvPr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0;p36">
              <a:extLst>
                <a:ext uri="{FF2B5EF4-FFF2-40B4-BE49-F238E27FC236}">
                  <a16:creationId xmlns:a16="http://schemas.microsoft.com/office/drawing/2014/main" id="{380A91EE-E80D-4E13-BF0E-FB1D847321F4}"/>
                </a:ext>
              </a:extLst>
            </p:cNvPr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1;p36">
              <a:extLst>
                <a:ext uri="{FF2B5EF4-FFF2-40B4-BE49-F238E27FC236}">
                  <a16:creationId xmlns:a16="http://schemas.microsoft.com/office/drawing/2014/main" id="{31729EB2-3BF3-4984-BF4E-126512ADD2D9}"/>
                </a:ext>
              </a:extLst>
            </p:cNvPr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2;p36">
              <a:extLst>
                <a:ext uri="{FF2B5EF4-FFF2-40B4-BE49-F238E27FC236}">
                  <a16:creationId xmlns:a16="http://schemas.microsoft.com/office/drawing/2014/main" id="{5C59C083-828D-49E3-888E-3AF8B86E1352}"/>
                </a:ext>
              </a:extLst>
            </p:cNvPr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3;p36">
              <a:extLst>
                <a:ext uri="{FF2B5EF4-FFF2-40B4-BE49-F238E27FC236}">
                  <a16:creationId xmlns:a16="http://schemas.microsoft.com/office/drawing/2014/main" id="{F1D64088-67DF-45AD-8E92-919FBFB599C5}"/>
                </a:ext>
              </a:extLst>
            </p:cNvPr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14;p36">
              <a:extLst>
                <a:ext uri="{FF2B5EF4-FFF2-40B4-BE49-F238E27FC236}">
                  <a16:creationId xmlns:a16="http://schemas.microsoft.com/office/drawing/2014/main" id="{90A97C55-4693-49B5-AC43-3BFBEF63B4F5}"/>
                </a:ext>
              </a:extLst>
            </p:cNvPr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15;p36">
              <a:extLst>
                <a:ext uri="{FF2B5EF4-FFF2-40B4-BE49-F238E27FC236}">
                  <a16:creationId xmlns:a16="http://schemas.microsoft.com/office/drawing/2014/main" id="{907B8F06-D8B4-4B54-A567-5775DF4C5DDF}"/>
                </a:ext>
              </a:extLst>
            </p:cNvPr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16;p36">
              <a:extLst>
                <a:ext uri="{FF2B5EF4-FFF2-40B4-BE49-F238E27FC236}">
                  <a16:creationId xmlns:a16="http://schemas.microsoft.com/office/drawing/2014/main" id="{47FE9605-1F43-433B-B604-5A9A501344EA}"/>
                </a:ext>
              </a:extLst>
            </p:cNvPr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17;p36">
              <a:extLst>
                <a:ext uri="{FF2B5EF4-FFF2-40B4-BE49-F238E27FC236}">
                  <a16:creationId xmlns:a16="http://schemas.microsoft.com/office/drawing/2014/main" id="{EBDD2284-0DBD-42C5-AA33-DAB11F691D2F}"/>
                </a:ext>
              </a:extLst>
            </p:cNvPr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18;p36">
              <a:extLst>
                <a:ext uri="{FF2B5EF4-FFF2-40B4-BE49-F238E27FC236}">
                  <a16:creationId xmlns:a16="http://schemas.microsoft.com/office/drawing/2014/main" id="{68DC327C-74E3-4D60-9245-FC24BF488055}"/>
                </a:ext>
              </a:extLst>
            </p:cNvPr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19;p36">
              <a:extLst>
                <a:ext uri="{FF2B5EF4-FFF2-40B4-BE49-F238E27FC236}">
                  <a16:creationId xmlns:a16="http://schemas.microsoft.com/office/drawing/2014/main" id="{80F8F69B-28B9-4F9A-AE35-F77A8CE1F765}"/>
                </a:ext>
              </a:extLst>
            </p:cNvPr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0;p36">
              <a:extLst>
                <a:ext uri="{FF2B5EF4-FFF2-40B4-BE49-F238E27FC236}">
                  <a16:creationId xmlns:a16="http://schemas.microsoft.com/office/drawing/2014/main" id="{62EF9AEC-3A96-47B8-B6D8-FC43DE8DD9FD}"/>
                </a:ext>
              </a:extLst>
            </p:cNvPr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1;p36">
              <a:extLst>
                <a:ext uri="{FF2B5EF4-FFF2-40B4-BE49-F238E27FC236}">
                  <a16:creationId xmlns:a16="http://schemas.microsoft.com/office/drawing/2014/main" id="{F3C637D9-D174-4D7D-888E-6F8DBAF38639}"/>
                </a:ext>
              </a:extLst>
            </p:cNvPr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2;p36">
              <a:extLst>
                <a:ext uri="{FF2B5EF4-FFF2-40B4-BE49-F238E27FC236}">
                  <a16:creationId xmlns:a16="http://schemas.microsoft.com/office/drawing/2014/main" id="{4C55A9A4-F9A2-46F8-B864-C3385B85E432}"/>
                </a:ext>
              </a:extLst>
            </p:cNvPr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3;p36">
              <a:extLst>
                <a:ext uri="{FF2B5EF4-FFF2-40B4-BE49-F238E27FC236}">
                  <a16:creationId xmlns:a16="http://schemas.microsoft.com/office/drawing/2014/main" id="{A40FF5B5-063F-497C-BF55-10F3CF8AB4FC}"/>
                </a:ext>
              </a:extLst>
            </p:cNvPr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4;p36">
              <a:extLst>
                <a:ext uri="{FF2B5EF4-FFF2-40B4-BE49-F238E27FC236}">
                  <a16:creationId xmlns:a16="http://schemas.microsoft.com/office/drawing/2014/main" id="{6A6CA98A-62FA-4A79-9ED8-8A958A61A7F2}"/>
                </a:ext>
              </a:extLst>
            </p:cNvPr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5;p36">
              <a:extLst>
                <a:ext uri="{FF2B5EF4-FFF2-40B4-BE49-F238E27FC236}">
                  <a16:creationId xmlns:a16="http://schemas.microsoft.com/office/drawing/2014/main" id="{C82235CF-4224-41F9-BB80-414B2AE620F4}"/>
                </a:ext>
              </a:extLst>
            </p:cNvPr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6;p36">
              <a:extLst>
                <a:ext uri="{FF2B5EF4-FFF2-40B4-BE49-F238E27FC236}">
                  <a16:creationId xmlns:a16="http://schemas.microsoft.com/office/drawing/2014/main" id="{EED67EE7-64B9-4AEC-85D0-B3D52B99B4F7}"/>
                </a:ext>
              </a:extLst>
            </p:cNvPr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7;p36">
              <a:extLst>
                <a:ext uri="{FF2B5EF4-FFF2-40B4-BE49-F238E27FC236}">
                  <a16:creationId xmlns:a16="http://schemas.microsoft.com/office/drawing/2014/main" id="{69F9B263-7004-43F1-B1BE-9347F8FC77A6}"/>
                </a:ext>
              </a:extLst>
            </p:cNvPr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8;p36">
              <a:extLst>
                <a:ext uri="{FF2B5EF4-FFF2-40B4-BE49-F238E27FC236}">
                  <a16:creationId xmlns:a16="http://schemas.microsoft.com/office/drawing/2014/main" id="{4D596F0E-3044-4662-BB24-16E007BCF4D1}"/>
                </a:ext>
              </a:extLst>
            </p:cNvPr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29;p36">
              <a:extLst>
                <a:ext uri="{FF2B5EF4-FFF2-40B4-BE49-F238E27FC236}">
                  <a16:creationId xmlns:a16="http://schemas.microsoft.com/office/drawing/2014/main" id="{C2E845D8-ABE3-494F-849E-2F8F9F94CFEF}"/>
                </a:ext>
              </a:extLst>
            </p:cNvPr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0;p36">
              <a:extLst>
                <a:ext uri="{FF2B5EF4-FFF2-40B4-BE49-F238E27FC236}">
                  <a16:creationId xmlns:a16="http://schemas.microsoft.com/office/drawing/2014/main" id="{15E7E935-2B77-485D-B575-308DD5D1B274}"/>
                </a:ext>
              </a:extLst>
            </p:cNvPr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1;p36">
              <a:extLst>
                <a:ext uri="{FF2B5EF4-FFF2-40B4-BE49-F238E27FC236}">
                  <a16:creationId xmlns:a16="http://schemas.microsoft.com/office/drawing/2014/main" id="{50CA550D-1C32-4303-B806-6DFF25E1E895}"/>
                </a:ext>
              </a:extLst>
            </p:cNvPr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32;p36">
              <a:extLst>
                <a:ext uri="{FF2B5EF4-FFF2-40B4-BE49-F238E27FC236}">
                  <a16:creationId xmlns:a16="http://schemas.microsoft.com/office/drawing/2014/main" id="{18B752D7-20A2-4B63-B4B5-11931D357608}"/>
                </a:ext>
              </a:extLst>
            </p:cNvPr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33;p36">
              <a:extLst>
                <a:ext uri="{FF2B5EF4-FFF2-40B4-BE49-F238E27FC236}">
                  <a16:creationId xmlns:a16="http://schemas.microsoft.com/office/drawing/2014/main" id="{B1C2B0FE-8F5B-4603-8C5B-CD3632F1D862}"/>
                </a:ext>
              </a:extLst>
            </p:cNvPr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34;p36">
              <a:extLst>
                <a:ext uri="{FF2B5EF4-FFF2-40B4-BE49-F238E27FC236}">
                  <a16:creationId xmlns:a16="http://schemas.microsoft.com/office/drawing/2014/main" id="{E32D0D49-844A-4AA9-A007-FFDCA3254CF7}"/>
                </a:ext>
              </a:extLst>
            </p:cNvPr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35;p36">
              <a:extLst>
                <a:ext uri="{FF2B5EF4-FFF2-40B4-BE49-F238E27FC236}">
                  <a16:creationId xmlns:a16="http://schemas.microsoft.com/office/drawing/2014/main" id="{C27ACECD-D74C-4C12-9B99-9647BCF4FE13}"/>
                </a:ext>
              </a:extLst>
            </p:cNvPr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36;p36">
              <a:extLst>
                <a:ext uri="{FF2B5EF4-FFF2-40B4-BE49-F238E27FC236}">
                  <a16:creationId xmlns:a16="http://schemas.microsoft.com/office/drawing/2014/main" id="{5869AFB1-0F3E-48DC-B471-B2138824E64C}"/>
                </a:ext>
              </a:extLst>
            </p:cNvPr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37;p36">
              <a:extLst>
                <a:ext uri="{FF2B5EF4-FFF2-40B4-BE49-F238E27FC236}">
                  <a16:creationId xmlns:a16="http://schemas.microsoft.com/office/drawing/2014/main" id="{638A4B65-2CDF-4851-B5BF-8CBC64D1F931}"/>
                </a:ext>
              </a:extLst>
            </p:cNvPr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38;p36">
              <a:extLst>
                <a:ext uri="{FF2B5EF4-FFF2-40B4-BE49-F238E27FC236}">
                  <a16:creationId xmlns:a16="http://schemas.microsoft.com/office/drawing/2014/main" id="{C6B01F87-FE51-4F3F-A9EC-FDBDD53F7025}"/>
                </a:ext>
              </a:extLst>
            </p:cNvPr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39;p36">
              <a:extLst>
                <a:ext uri="{FF2B5EF4-FFF2-40B4-BE49-F238E27FC236}">
                  <a16:creationId xmlns:a16="http://schemas.microsoft.com/office/drawing/2014/main" id="{92B9CF58-0836-48BA-967C-01A3F51569DF}"/>
                </a:ext>
              </a:extLst>
            </p:cNvPr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0;p36">
              <a:extLst>
                <a:ext uri="{FF2B5EF4-FFF2-40B4-BE49-F238E27FC236}">
                  <a16:creationId xmlns:a16="http://schemas.microsoft.com/office/drawing/2014/main" id="{54F606B5-E6FD-47C5-A2C5-1BE6C518BE5C}"/>
                </a:ext>
              </a:extLst>
            </p:cNvPr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1;p36">
              <a:extLst>
                <a:ext uri="{FF2B5EF4-FFF2-40B4-BE49-F238E27FC236}">
                  <a16:creationId xmlns:a16="http://schemas.microsoft.com/office/drawing/2014/main" id="{DF4E8786-2F46-4720-9BA4-A609B0766E6D}"/>
                </a:ext>
              </a:extLst>
            </p:cNvPr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42;p36">
              <a:extLst>
                <a:ext uri="{FF2B5EF4-FFF2-40B4-BE49-F238E27FC236}">
                  <a16:creationId xmlns:a16="http://schemas.microsoft.com/office/drawing/2014/main" id="{3371AB1B-8D99-4074-B8B1-B0D3C9F4063B}"/>
                </a:ext>
              </a:extLst>
            </p:cNvPr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43;p36">
              <a:extLst>
                <a:ext uri="{FF2B5EF4-FFF2-40B4-BE49-F238E27FC236}">
                  <a16:creationId xmlns:a16="http://schemas.microsoft.com/office/drawing/2014/main" id="{E554DCEE-333D-430D-8DC2-7C2AD527784B}"/>
                </a:ext>
              </a:extLst>
            </p:cNvPr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44;p36">
              <a:extLst>
                <a:ext uri="{FF2B5EF4-FFF2-40B4-BE49-F238E27FC236}">
                  <a16:creationId xmlns:a16="http://schemas.microsoft.com/office/drawing/2014/main" id="{993AED3F-E24A-4A37-949F-43D84951EEB2}"/>
                </a:ext>
              </a:extLst>
            </p:cNvPr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45;p36">
              <a:extLst>
                <a:ext uri="{FF2B5EF4-FFF2-40B4-BE49-F238E27FC236}">
                  <a16:creationId xmlns:a16="http://schemas.microsoft.com/office/drawing/2014/main" id="{A02F25E0-C075-4555-A581-D17DE3741660}"/>
                </a:ext>
              </a:extLst>
            </p:cNvPr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46;p36">
              <a:extLst>
                <a:ext uri="{FF2B5EF4-FFF2-40B4-BE49-F238E27FC236}">
                  <a16:creationId xmlns:a16="http://schemas.microsoft.com/office/drawing/2014/main" id="{30717535-F4FB-40A1-B9B4-B02D864F403E}"/>
                </a:ext>
              </a:extLst>
            </p:cNvPr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47;p36">
              <a:extLst>
                <a:ext uri="{FF2B5EF4-FFF2-40B4-BE49-F238E27FC236}">
                  <a16:creationId xmlns:a16="http://schemas.microsoft.com/office/drawing/2014/main" id="{20E88E33-9CD2-4AA5-B598-5A82AD023A93}"/>
                </a:ext>
              </a:extLst>
            </p:cNvPr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48;p36">
              <a:extLst>
                <a:ext uri="{FF2B5EF4-FFF2-40B4-BE49-F238E27FC236}">
                  <a16:creationId xmlns:a16="http://schemas.microsoft.com/office/drawing/2014/main" id="{C5C40A55-4D6C-425B-B77B-16614DCE6BFF}"/>
                </a:ext>
              </a:extLst>
            </p:cNvPr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49;p36">
              <a:extLst>
                <a:ext uri="{FF2B5EF4-FFF2-40B4-BE49-F238E27FC236}">
                  <a16:creationId xmlns:a16="http://schemas.microsoft.com/office/drawing/2014/main" id="{0D69C8BE-613B-4B24-A139-FDE208213507}"/>
                </a:ext>
              </a:extLst>
            </p:cNvPr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0;p36">
              <a:extLst>
                <a:ext uri="{FF2B5EF4-FFF2-40B4-BE49-F238E27FC236}">
                  <a16:creationId xmlns:a16="http://schemas.microsoft.com/office/drawing/2014/main" id="{1C486AC5-9BF6-4CC6-AC88-BD95DCF1D7BF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1;p36">
              <a:extLst>
                <a:ext uri="{FF2B5EF4-FFF2-40B4-BE49-F238E27FC236}">
                  <a16:creationId xmlns:a16="http://schemas.microsoft.com/office/drawing/2014/main" id="{85E11069-B8A0-4939-B6E9-C9B1F1D08710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52;p36">
              <a:extLst>
                <a:ext uri="{FF2B5EF4-FFF2-40B4-BE49-F238E27FC236}">
                  <a16:creationId xmlns:a16="http://schemas.microsoft.com/office/drawing/2014/main" id="{F066D70B-0B3E-4FAB-B35C-B1274D96CC3E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53;p36">
              <a:extLst>
                <a:ext uri="{FF2B5EF4-FFF2-40B4-BE49-F238E27FC236}">
                  <a16:creationId xmlns:a16="http://schemas.microsoft.com/office/drawing/2014/main" id="{56FCC6D4-936D-420D-A8ED-28B69AB32FD8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54;p36">
              <a:extLst>
                <a:ext uri="{FF2B5EF4-FFF2-40B4-BE49-F238E27FC236}">
                  <a16:creationId xmlns:a16="http://schemas.microsoft.com/office/drawing/2014/main" id="{D6C15ADB-C7D7-4D52-848F-FA7B81670F08}"/>
                </a:ext>
              </a:extLst>
            </p:cNvPr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55;p36">
              <a:extLst>
                <a:ext uri="{FF2B5EF4-FFF2-40B4-BE49-F238E27FC236}">
                  <a16:creationId xmlns:a16="http://schemas.microsoft.com/office/drawing/2014/main" id="{B4D054BC-C239-4621-AF75-864BF3F2E68B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56;p36">
              <a:extLst>
                <a:ext uri="{FF2B5EF4-FFF2-40B4-BE49-F238E27FC236}">
                  <a16:creationId xmlns:a16="http://schemas.microsoft.com/office/drawing/2014/main" id="{E6143BC1-B6E5-455C-970A-CF8D62A5AF83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57;p36">
              <a:extLst>
                <a:ext uri="{FF2B5EF4-FFF2-40B4-BE49-F238E27FC236}">
                  <a16:creationId xmlns:a16="http://schemas.microsoft.com/office/drawing/2014/main" id="{E6881962-84BA-454D-A5D1-B263C9B1D2FE}"/>
                </a:ext>
              </a:extLst>
            </p:cNvPr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58;p36">
              <a:extLst>
                <a:ext uri="{FF2B5EF4-FFF2-40B4-BE49-F238E27FC236}">
                  <a16:creationId xmlns:a16="http://schemas.microsoft.com/office/drawing/2014/main" id="{B88E8AEC-CBE7-4997-BB9E-E7CE3AD98C0F}"/>
                </a:ext>
              </a:extLst>
            </p:cNvPr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59;p36">
              <a:extLst>
                <a:ext uri="{FF2B5EF4-FFF2-40B4-BE49-F238E27FC236}">
                  <a16:creationId xmlns:a16="http://schemas.microsoft.com/office/drawing/2014/main" id="{DDDA54B6-F1FF-43DB-9C21-41394461ACD5}"/>
                </a:ext>
              </a:extLst>
            </p:cNvPr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0;p36">
              <a:extLst>
                <a:ext uri="{FF2B5EF4-FFF2-40B4-BE49-F238E27FC236}">
                  <a16:creationId xmlns:a16="http://schemas.microsoft.com/office/drawing/2014/main" id="{3F24226F-D3A0-4708-9651-E9E4B9E61235}"/>
                </a:ext>
              </a:extLst>
            </p:cNvPr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1;p36">
              <a:extLst>
                <a:ext uri="{FF2B5EF4-FFF2-40B4-BE49-F238E27FC236}">
                  <a16:creationId xmlns:a16="http://schemas.microsoft.com/office/drawing/2014/main" id="{9BD38E1A-478C-436D-9888-9AD743E32065}"/>
                </a:ext>
              </a:extLst>
            </p:cNvPr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solidFill>
              <a:srgbClr val="668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2;p36">
              <a:extLst>
                <a:ext uri="{FF2B5EF4-FFF2-40B4-BE49-F238E27FC236}">
                  <a16:creationId xmlns:a16="http://schemas.microsoft.com/office/drawing/2014/main" id="{DA090D0C-BB6F-430E-BC60-CF02DF6C6D59}"/>
                </a:ext>
              </a:extLst>
            </p:cNvPr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3;p36">
              <a:extLst>
                <a:ext uri="{FF2B5EF4-FFF2-40B4-BE49-F238E27FC236}">
                  <a16:creationId xmlns:a16="http://schemas.microsoft.com/office/drawing/2014/main" id="{37B5F3E1-8877-4A85-9F6C-91B4719513CC}"/>
                </a:ext>
              </a:extLst>
            </p:cNvPr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4;p36">
              <a:extLst>
                <a:ext uri="{FF2B5EF4-FFF2-40B4-BE49-F238E27FC236}">
                  <a16:creationId xmlns:a16="http://schemas.microsoft.com/office/drawing/2014/main" id="{0B6CE67E-1DE1-4A74-92B2-AE70FCDA12F7}"/>
                </a:ext>
              </a:extLst>
            </p:cNvPr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5;p36">
              <a:extLst>
                <a:ext uri="{FF2B5EF4-FFF2-40B4-BE49-F238E27FC236}">
                  <a16:creationId xmlns:a16="http://schemas.microsoft.com/office/drawing/2014/main" id="{A472A3EA-BF62-4145-BFCA-23A5B7494257}"/>
                </a:ext>
              </a:extLst>
            </p:cNvPr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6;p36">
              <a:extLst>
                <a:ext uri="{FF2B5EF4-FFF2-40B4-BE49-F238E27FC236}">
                  <a16:creationId xmlns:a16="http://schemas.microsoft.com/office/drawing/2014/main" id="{18635E23-1D7F-45AE-9E46-C958585E2617}"/>
                </a:ext>
              </a:extLst>
            </p:cNvPr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7;p36">
              <a:extLst>
                <a:ext uri="{FF2B5EF4-FFF2-40B4-BE49-F238E27FC236}">
                  <a16:creationId xmlns:a16="http://schemas.microsoft.com/office/drawing/2014/main" id="{6C7E7BA0-991D-42A2-8610-0D9111D7A7ED}"/>
                </a:ext>
              </a:extLst>
            </p:cNvPr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8;p36">
              <a:extLst>
                <a:ext uri="{FF2B5EF4-FFF2-40B4-BE49-F238E27FC236}">
                  <a16:creationId xmlns:a16="http://schemas.microsoft.com/office/drawing/2014/main" id="{3B439E0C-79F5-4B98-8C70-3F090F29C870}"/>
                </a:ext>
              </a:extLst>
            </p:cNvPr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69;p36">
              <a:extLst>
                <a:ext uri="{FF2B5EF4-FFF2-40B4-BE49-F238E27FC236}">
                  <a16:creationId xmlns:a16="http://schemas.microsoft.com/office/drawing/2014/main" id="{976E0305-BA01-4200-ADE4-435032F12127}"/>
                </a:ext>
              </a:extLst>
            </p:cNvPr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606;p34">
            <a:extLst>
              <a:ext uri="{FF2B5EF4-FFF2-40B4-BE49-F238E27FC236}">
                <a16:creationId xmlns:a16="http://schemas.microsoft.com/office/drawing/2014/main" id="{BB39D4A3-E87D-4BFD-9824-84F6F60B1C3E}"/>
              </a:ext>
            </a:extLst>
          </p:cNvPr>
          <p:cNvSpPr txBox="1">
            <a:spLocks/>
          </p:cNvSpPr>
          <p:nvPr/>
        </p:nvSpPr>
        <p:spPr>
          <a:xfrm>
            <a:off x="4919828" y="1659278"/>
            <a:ext cx="3481747" cy="1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Open Source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Good Terminal Environment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Supreme Control of Privilege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Perfect control through CLI</a:t>
            </a:r>
          </a:p>
          <a:p>
            <a:pPr marL="283464" indent="0">
              <a:spcAft>
                <a:spcPts val="300"/>
              </a:spcAft>
            </a:pPr>
            <a:endParaRPr lang="en-US" dirty="0">
              <a:solidFill>
                <a:schemeClr val="lt2"/>
              </a:solidFill>
            </a:endParaRPr>
          </a:p>
        </p:txBody>
      </p:sp>
      <p:pic>
        <p:nvPicPr>
          <p:cNvPr id="183" name="Graphic 182" descr="Penguin with solid fill">
            <a:extLst>
              <a:ext uri="{FF2B5EF4-FFF2-40B4-BE49-F238E27FC236}">
                <a16:creationId xmlns:a16="http://schemas.microsoft.com/office/drawing/2014/main" id="{A0F8DFFC-632D-4290-B02F-A05E64DE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5540" y="2471139"/>
            <a:ext cx="211706" cy="211706"/>
          </a:xfrm>
          <a:prstGeom prst="rect">
            <a:avLst/>
          </a:prstGeom>
        </p:spPr>
      </p:pic>
      <p:sp>
        <p:nvSpPr>
          <p:cNvPr id="184" name="Google Shape;606;p34">
            <a:extLst>
              <a:ext uri="{FF2B5EF4-FFF2-40B4-BE49-F238E27FC236}">
                <a16:creationId xmlns:a16="http://schemas.microsoft.com/office/drawing/2014/main" id="{09F7D9EC-9966-4204-B5F6-4FC91D6EC4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5393" y="4378472"/>
            <a:ext cx="7092903" cy="574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</a:rPr>
              <a:t>More than 90% web servers uses Linux</a:t>
            </a:r>
          </a:p>
        </p:txBody>
      </p:sp>
    </p:spTree>
    <p:extLst>
      <p:ext uri="{BB962C8B-B14F-4D97-AF65-F5344CB8AC3E}">
        <p14:creationId xmlns:p14="http://schemas.microsoft.com/office/powerpoint/2010/main" val="246363584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6;p36">
            <a:extLst>
              <a:ext uri="{FF2B5EF4-FFF2-40B4-BE49-F238E27FC236}">
                <a16:creationId xmlns:a16="http://schemas.microsoft.com/office/drawing/2014/main" id="{C719443E-5C88-4FCD-A216-2051510CFF30}"/>
              </a:ext>
            </a:extLst>
          </p:cNvPr>
          <p:cNvSpPr txBox="1">
            <a:spLocks/>
          </p:cNvSpPr>
          <p:nvPr/>
        </p:nvSpPr>
        <p:spPr>
          <a:xfrm>
            <a:off x="1884640" y="28796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defRPr sz="4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Threat actor</a:t>
            </a:r>
          </a:p>
        </p:txBody>
      </p:sp>
      <p:sp>
        <p:nvSpPr>
          <p:cNvPr id="5" name="Google Shape;629;p36">
            <a:extLst>
              <a:ext uri="{FF2B5EF4-FFF2-40B4-BE49-F238E27FC236}">
                <a16:creationId xmlns:a16="http://schemas.microsoft.com/office/drawing/2014/main" id="{049738EA-6658-4FC6-96B2-7584B4411DB3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/>
              <a:t> </a:t>
            </a:r>
            <a:endParaRPr lang="en" dirty="0"/>
          </a:p>
        </p:txBody>
      </p:sp>
      <p:sp>
        <p:nvSpPr>
          <p:cNvPr id="6" name="Google Shape;697;p36">
            <a:extLst>
              <a:ext uri="{FF2B5EF4-FFF2-40B4-BE49-F238E27FC236}">
                <a16:creationId xmlns:a16="http://schemas.microsoft.com/office/drawing/2014/main" id="{F02EB2D7-9992-4294-A2CC-7D56CCC7CD6C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8;p36">
            <a:extLst>
              <a:ext uri="{FF2B5EF4-FFF2-40B4-BE49-F238E27FC236}">
                <a16:creationId xmlns:a16="http://schemas.microsoft.com/office/drawing/2014/main" id="{9A45D71F-40F0-4620-983D-08FC8FE18865}"/>
              </a:ext>
            </a:extLst>
          </p:cNvPr>
          <p:cNvSpPr/>
          <p:nvPr/>
        </p:nvSpPr>
        <p:spPr>
          <a:xfrm>
            <a:off x="1232287" y="2229943"/>
            <a:ext cx="279071" cy="395723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9;p36">
            <a:extLst>
              <a:ext uri="{FF2B5EF4-FFF2-40B4-BE49-F238E27FC236}">
                <a16:creationId xmlns:a16="http://schemas.microsoft.com/office/drawing/2014/main" id="{C3C0579B-3B6D-471C-A3A0-4AD0CB6465BF}"/>
              </a:ext>
            </a:extLst>
          </p:cNvPr>
          <p:cNvSpPr/>
          <p:nvPr/>
        </p:nvSpPr>
        <p:spPr>
          <a:xfrm>
            <a:off x="1550243" y="2446226"/>
            <a:ext cx="485312" cy="378225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0;p36">
            <a:extLst>
              <a:ext uri="{FF2B5EF4-FFF2-40B4-BE49-F238E27FC236}">
                <a16:creationId xmlns:a16="http://schemas.microsoft.com/office/drawing/2014/main" id="{59010262-4D9F-480A-B208-F4CBF4245E10}"/>
              </a:ext>
            </a:extLst>
          </p:cNvPr>
          <p:cNvSpPr/>
          <p:nvPr/>
        </p:nvSpPr>
        <p:spPr>
          <a:xfrm>
            <a:off x="1333940" y="2139045"/>
            <a:ext cx="124264" cy="19992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606;p34">
            <a:extLst>
              <a:ext uri="{FF2B5EF4-FFF2-40B4-BE49-F238E27FC236}">
                <a16:creationId xmlns:a16="http://schemas.microsoft.com/office/drawing/2014/main" id="{DFE18632-E1C1-4281-94C2-114DD6432355}"/>
              </a:ext>
            </a:extLst>
          </p:cNvPr>
          <p:cNvSpPr txBox="1">
            <a:spLocks/>
          </p:cNvSpPr>
          <p:nvPr/>
        </p:nvSpPr>
        <p:spPr>
          <a:xfrm>
            <a:off x="4926640" y="1755971"/>
            <a:ext cx="3656613" cy="21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Social Engineering: Phishing, Vishing, Scam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Spoofing: DNS and Mail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Weak Password</a:t>
            </a:r>
          </a:p>
          <a:p>
            <a:pPr marL="283464" indent="-285750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2"/>
                </a:solidFill>
              </a:rPr>
              <a:t>Malware and Ransomware</a:t>
            </a:r>
          </a:p>
        </p:txBody>
      </p:sp>
      <p:pic>
        <p:nvPicPr>
          <p:cNvPr id="116" name="Picture 115" descr="A picture containing mammal&#10;&#10;Description automatically generated">
            <a:extLst>
              <a:ext uri="{FF2B5EF4-FFF2-40B4-BE49-F238E27FC236}">
                <a16:creationId xmlns:a16="http://schemas.microsoft.com/office/drawing/2014/main" id="{EA3A3EA2-02D5-41F0-87A4-49CC3A1E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8" y="1362722"/>
            <a:ext cx="4776868" cy="2418055"/>
          </a:xfrm>
          <a:prstGeom prst="rect">
            <a:avLst/>
          </a:prstGeom>
        </p:spPr>
      </p:pic>
      <p:sp>
        <p:nvSpPr>
          <p:cNvPr id="186" name="Google Shape;606;p34">
            <a:extLst>
              <a:ext uri="{FF2B5EF4-FFF2-40B4-BE49-F238E27FC236}">
                <a16:creationId xmlns:a16="http://schemas.microsoft.com/office/drawing/2014/main" id="{80B22A43-E57E-4C57-A476-AD769F2FA9A7}"/>
              </a:ext>
            </a:extLst>
          </p:cNvPr>
          <p:cNvSpPr txBox="1">
            <a:spLocks/>
          </p:cNvSpPr>
          <p:nvPr/>
        </p:nvSpPr>
        <p:spPr>
          <a:xfrm>
            <a:off x="-72784" y="3657681"/>
            <a:ext cx="517259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300"/>
              </a:spcAft>
            </a:pPr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</a:effectLst>
              </a:rPr>
              <a:t>Your follower is not always your fan</a:t>
            </a:r>
          </a:p>
        </p:txBody>
      </p:sp>
    </p:spTree>
    <p:extLst>
      <p:ext uri="{BB962C8B-B14F-4D97-AF65-F5344CB8AC3E}">
        <p14:creationId xmlns:p14="http://schemas.microsoft.com/office/powerpoint/2010/main" val="270431422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658</Words>
  <Application>Microsoft Office PowerPoint</Application>
  <PresentationFormat>On-screen Show (16:9)</PresentationFormat>
  <Paragraphs>85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DM Sans</vt:lpstr>
      <vt:lpstr>Viga</vt:lpstr>
      <vt:lpstr>Wingdings</vt:lpstr>
      <vt:lpstr>Arial</vt:lpstr>
      <vt:lpstr>Cyber Security Business Plan</vt:lpstr>
      <vt:lpstr>Safer internet for girls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BUSINESS PLAN</dc:title>
  <cp:lastModifiedBy>Sushil Phuyal</cp:lastModifiedBy>
  <cp:revision>14</cp:revision>
  <dcterms:modified xsi:type="dcterms:W3CDTF">2022-09-17T04:50:35Z</dcterms:modified>
</cp:coreProperties>
</file>